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1" r:id="rId17"/>
    <p:sldId id="276" r:id="rId18"/>
    <p:sldId id="273" r:id="rId19"/>
    <p:sldId id="274" r:id="rId20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60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ADBD-7D2F-4614-B3B2-5438FF2F3688}" type="datetime1">
              <a:rPr lang="en-US" smtClean="0"/>
              <a:pPr/>
              <a:t>19/11/2018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A2AC-503F-4D2B-A149-67562CE6D211}" type="datetime1">
              <a:rPr lang="en-US" smtClean="0"/>
              <a:pPr/>
              <a:t>19/11/2018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099327"/>
            <a:ext cx="3669029" cy="384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80228" y="1910351"/>
            <a:ext cx="3406775" cy="4647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9AEB-BFCA-46E4-A72E-BD7B92EA2C7B}" type="datetime1">
              <a:rPr lang="en-US" smtClean="0"/>
              <a:pPr/>
              <a:t>19/11/2018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A02B-59C0-4212-B219-35E565FC666F}" type="datetime1">
              <a:rPr lang="en-US" smtClean="0"/>
              <a:pPr/>
              <a:t>19/11/2018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7577" y="1344167"/>
            <a:ext cx="437515" cy="228600"/>
          </a:xfrm>
          <a:custGeom>
            <a:avLst/>
            <a:gdLst/>
            <a:ahLst/>
            <a:cxnLst/>
            <a:rect l="l" t="t" r="r" b="b"/>
            <a:pathLst>
              <a:path w="437515" h="228600">
                <a:moveTo>
                  <a:pt x="0" y="228600"/>
                </a:moveTo>
                <a:lnTo>
                  <a:pt x="437385" y="228600"/>
                </a:lnTo>
                <a:lnTo>
                  <a:pt x="43738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100" y="1344167"/>
            <a:ext cx="329182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1020" y="1520953"/>
            <a:ext cx="422275" cy="474345"/>
          </a:xfrm>
          <a:custGeom>
            <a:avLst/>
            <a:gdLst/>
            <a:ahLst/>
            <a:cxnLst/>
            <a:rect l="l" t="t" r="r" b="b"/>
            <a:pathLst>
              <a:path w="422275" h="474344">
                <a:moveTo>
                  <a:pt x="0" y="473962"/>
                </a:moveTo>
                <a:lnTo>
                  <a:pt x="422145" y="473962"/>
                </a:lnTo>
                <a:lnTo>
                  <a:pt x="422145" y="0"/>
                </a:lnTo>
                <a:lnTo>
                  <a:pt x="0" y="0"/>
                </a:lnTo>
                <a:lnTo>
                  <a:pt x="0" y="473962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1354" y="1520953"/>
            <a:ext cx="368805" cy="47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494" y="1447802"/>
            <a:ext cx="560829" cy="422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8001" y="1344167"/>
            <a:ext cx="0" cy="699770"/>
          </a:xfrm>
          <a:custGeom>
            <a:avLst/>
            <a:gdLst/>
            <a:ahLst/>
            <a:cxnLst/>
            <a:rect l="l" t="t" r="r" b="b"/>
            <a:pathLst>
              <a:path h="699769">
                <a:moveTo>
                  <a:pt x="0" y="0"/>
                </a:moveTo>
                <a:lnTo>
                  <a:pt x="0" y="699516"/>
                </a:lnTo>
              </a:path>
            </a:pathLst>
          </a:custGeom>
          <a:ln w="33272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3482" y="1781556"/>
            <a:ext cx="8226552" cy="32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390145"/>
            <a:ext cx="9144000" cy="954405"/>
          </a:xfrm>
          <a:custGeom>
            <a:avLst/>
            <a:gdLst/>
            <a:ahLst/>
            <a:cxnLst/>
            <a:rect l="l" t="t" r="r" b="b"/>
            <a:pathLst>
              <a:path w="9144000" h="954405">
                <a:moveTo>
                  <a:pt x="0" y="954022"/>
                </a:moveTo>
                <a:lnTo>
                  <a:pt x="9144000" y="954022"/>
                </a:lnTo>
                <a:lnTo>
                  <a:pt x="9144000" y="0"/>
                </a:lnTo>
                <a:lnTo>
                  <a:pt x="0" y="0"/>
                </a:lnTo>
                <a:lnTo>
                  <a:pt x="0" y="954022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523E-FA47-44AE-8D1E-8FA125C9B2EE}" type="datetime1">
              <a:rPr lang="en-US" smtClean="0"/>
              <a:pPr/>
              <a:t>19/11/2018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7577" y="1098805"/>
            <a:ext cx="437515" cy="474345"/>
          </a:xfrm>
          <a:custGeom>
            <a:avLst/>
            <a:gdLst/>
            <a:ahLst/>
            <a:cxnLst/>
            <a:rect l="l" t="t" r="r" b="b"/>
            <a:pathLst>
              <a:path w="437515" h="474344">
                <a:moveTo>
                  <a:pt x="0" y="473962"/>
                </a:moveTo>
                <a:lnTo>
                  <a:pt x="437385" y="473962"/>
                </a:lnTo>
                <a:lnTo>
                  <a:pt x="437385" y="0"/>
                </a:lnTo>
                <a:lnTo>
                  <a:pt x="0" y="0"/>
                </a:lnTo>
                <a:lnTo>
                  <a:pt x="0" y="473962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100" y="1098805"/>
            <a:ext cx="329182" cy="473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1020" y="1520953"/>
            <a:ext cx="422275" cy="474345"/>
          </a:xfrm>
          <a:custGeom>
            <a:avLst/>
            <a:gdLst/>
            <a:ahLst/>
            <a:cxnLst/>
            <a:rect l="l" t="t" r="r" b="b"/>
            <a:pathLst>
              <a:path w="422275" h="474344">
                <a:moveTo>
                  <a:pt x="0" y="473962"/>
                </a:moveTo>
                <a:lnTo>
                  <a:pt x="422145" y="473962"/>
                </a:lnTo>
                <a:lnTo>
                  <a:pt x="422145" y="0"/>
                </a:lnTo>
                <a:lnTo>
                  <a:pt x="0" y="0"/>
                </a:lnTo>
                <a:lnTo>
                  <a:pt x="0" y="473962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1354" y="1520953"/>
            <a:ext cx="368805" cy="473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494" y="1447802"/>
            <a:ext cx="560829" cy="422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8001" y="990601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4">
                <a:moveTo>
                  <a:pt x="0" y="0"/>
                </a:moveTo>
                <a:lnTo>
                  <a:pt x="0" y="1053082"/>
                </a:lnTo>
              </a:path>
            </a:pathLst>
          </a:custGeom>
          <a:ln w="33272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3482" y="1781556"/>
            <a:ext cx="8226552" cy="320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481480"/>
            <a:ext cx="898652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5168" y="2131680"/>
            <a:ext cx="4153662" cy="199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6FFD-E055-45A5-B844-072744ADF3F5}" type="datetime1">
              <a:rPr lang="en-US" smtClean="0"/>
              <a:pPr/>
              <a:t>19/11/2018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5238" y="6459453"/>
            <a:ext cx="24637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26" Type="http://schemas.openxmlformats.org/officeDocument/2006/relationships/image" Target="../media/image43.png"/><Relationship Id="rId39" Type="http://schemas.openxmlformats.org/officeDocument/2006/relationships/image" Target="../media/image56.jpeg"/><Relationship Id="rId21" Type="http://schemas.openxmlformats.org/officeDocument/2006/relationships/image" Target="cid:logoimage" TargetMode="External"/><Relationship Id="rId34" Type="http://schemas.openxmlformats.org/officeDocument/2006/relationships/image" Target="../media/image51.jpeg"/><Relationship Id="rId42" Type="http://schemas.openxmlformats.org/officeDocument/2006/relationships/image" Target="../media/image59.jpeg"/><Relationship Id="rId47" Type="http://schemas.openxmlformats.org/officeDocument/2006/relationships/image" Target="../media/image64.jpeg"/><Relationship Id="rId50" Type="http://schemas.openxmlformats.org/officeDocument/2006/relationships/image" Target="../media/image67.jpeg"/><Relationship Id="rId55" Type="http://schemas.openxmlformats.org/officeDocument/2006/relationships/image" Target="../media/image7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jpeg"/><Relationship Id="rId46" Type="http://schemas.openxmlformats.org/officeDocument/2006/relationships/image" Target="../media/image63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6.jpeg"/><Relationship Id="rId41" Type="http://schemas.openxmlformats.org/officeDocument/2006/relationships/image" Target="../media/image58.jpeg"/><Relationship Id="rId54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1.png"/><Relationship Id="rId32" Type="http://schemas.openxmlformats.org/officeDocument/2006/relationships/image" Target="../media/image49.jpeg"/><Relationship Id="rId37" Type="http://schemas.openxmlformats.org/officeDocument/2006/relationships/image" Target="../media/image54.jpeg"/><Relationship Id="rId40" Type="http://schemas.openxmlformats.org/officeDocument/2006/relationships/image" Target="../media/image57.jpeg"/><Relationship Id="rId45" Type="http://schemas.openxmlformats.org/officeDocument/2006/relationships/image" Target="../media/image62.jpeg"/><Relationship Id="rId53" Type="http://schemas.openxmlformats.org/officeDocument/2006/relationships/image" Target="../media/image70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0.png"/><Relationship Id="rId28" Type="http://schemas.openxmlformats.org/officeDocument/2006/relationships/image" Target="../media/image45.jpeg"/><Relationship Id="rId36" Type="http://schemas.openxmlformats.org/officeDocument/2006/relationships/image" Target="../media/image53.jpeg"/><Relationship Id="rId49" Type="http://schemas.openxmlformats.org/officeDocument/2006/relationships/image" Target="../media/image66.jpeg"/><Relationship Id="rId10" Type="http://schemas.openxmlformats.org/officeDocument/2006/relationships/image" Target="../media/image28.jpeg"/><Relationship Id="rId19" Type="http://schemas.openxmlformats.org/officeDocument/2006/relationships/image" Target="../media/image37.emf"/><Relationship Id="rId31" Type="http://schemas.openxmlformats.org/officeDocument/2006/relationships/image" Target="../media/image48.jpeg"/><Relationship Id="rId44" Type="http://schemas.openxmlformats.org/officeDocument/2006/relationships/image" Target="../media/image61.jpeg"/><Relationship Id="rId52" Type="http://schemas.openxmlformats.org/officeDocument/2006/relationships/image" Target="../media/image69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39.png"/><Relationship Id="rId27" Type="http://schemas.openxmlformats.org/officeDocument/2006/relationships/image" Target="../media/image44.jpeg"/><Relationship Id="rId30" Type="http://schemas.openxmlformats.org/officeDocument/2006/relationships/image" Target="../media/image47.jpeg"/><Relationship Id="rId35" Type="http://schemas.openxmlformats.org/officeDocument/2006/relationships/image" Target="../media/image52.jpeg"/><Relationship Id="rId43" Type="http://schemas.openxmlformats.org/officeDocument/2006/relationships/image" Target="../media/image60.jpeg"/><Relationship Id="rId48" Type="http://schemas.openxmlformats.org/officeDocument/2006/relationships/image" Target="../media/image65.jpeg"/><Relationship Id="rId8" Type="http://schemas.openxmlformats.org/officeDocument/2006/relationships/image" Target="../media/image26.jpeg"/><Relationship Id="rId51" Type="http://schemas.openxmlformats.org/officeDocument/2006/relationships/image" Target="../media/image68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jpeg"/><Relationship Id="rId7" Type="http://schemas.openxmlformats.org/officeDocument/2006/relationships/hyperlink" Target="http://www.enconenergy.i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r@enconenergy.in" TargetMode="External"/><Relationship Id="rId5" Type="http://schemas.openxmlformats.org/officeDocument/2006/relationships/hyperlink" Target="mailto:cdrskumar@yahoo.co.in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4044" cy="98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42" y="115665"/>
            <a:ext cx="4425950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04"/>
              </a:lnSpc>
            </a:pPr>
            <a:r>
              <a:rPr sz="3200" b="1" dirty="0">
                <a:solidFill>
                  <a:srgbClr val="009898"/>
                </a:solidFill>
                <a:latin typeface="Arial"/>
                <a:cs typeface="Arial"/>
              </a:rPr>
              <a:t>ENCON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nerg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ervice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Pv</a:t>
            </a:r>
            <a:r>
              <a:rPr sz="2000" dirty="0">
                <a:latin typeface="Arial"/>
                <a:cs typeface="Arial"/>
              </a:rPr>
              <a:t>t.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3372" y="4914950"/>
            <a:ext cx="2000618" cy="1790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4910330"/>
            <a:ext cx="2028825" cy="1800225"/>
          </a:xfrm>
          <a:custGeom>
            <a:avLst/>
            <a:gdLst/>
            <a:ahLst/>
            <a:cxnLst/>
            <a:rect l="l" t="t" r="r" b="b"/>
            <a:pathLst>
              <a:path w="2028825" h="1800225">
                <a:moveTo>
                  <a:pt x="0" y="1799844"/>
                </a:moveTo>
                <a:lnTo>
                  <a:pt x="2028444" y="1799844"/>
                </a:lnTo>
                <a:lnTo>
                  <a:pt x="2028444" y="0"/>
                </a:lnTo>
                <a:lnTo>
                  <a:pt x="0" y="0"/>
                </a:lnTo>
                <a:lnTo>
                  <a:pt x="0" y="17998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54" y="973861"/>
            <a:ext cx="2877413" cy="1776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" y="969263"/>
            <a:ext cx="2886710" cy="1786255"/>
          </a:xfrm>
          <a:custGeom>
            <a:avLst/>
            <a:gdLst/>
            <a:ahLst/>
            <a:cxnLst/>
            <a:rect l="l" t="t" r="r" b="b"/>
            <a:pathLst>
              <a:path w="2886710" h="1786255">
                <a:moveTo>
                  <a:pt x="0" y="1786128"/>
                </a:moveTo>
                <a:lnTo>
                  <a:pt x="2886456" y="1786128"/>
                </a:lnTo>
                <a:lnTo>
                  <a:pt x="2886456" y="0"/>
                </a:lnTo>
                <a:lnTo>
                  <a:pt x="0" y="0"/>
                </a:lnTo>
                <a:lnTo>
                  <a:pt x="0" y="17861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2383" y="978484"/>
            <a:ext cx="2910903" cy="1772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7811" y="973835"/>
            <a:ext cx="2920365" cy="1781810"/>
          </a:xfrm>
          <a:custGeom>
            <a:avLst/>
            <a:gdLst/>
            <a:ahLst/>
            <a:cxnLst/>
            <a:rect l="l" t="t" r="r" b="b"/>
            <a:pathLst>
              <a:path w="2920365" h="1781810">
                <a:moveTo>
                  <a:pt x="0" y="1781556"/>
                </a:moveTo>
                <a:lnTo>
                  <a:pt x="2919984" y="1781556"/>
                </a:lnTo>
                <a:lnTo>
                  <a:pt x="2919984" y="0"/>
                </a:lnTo>
                <a:lnTo>
                  <a:pt x="0" y="0"/>
                </a:lnTo>
                <a:lnTo>
                  <a:pt x="0" y="17815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9728" y="4914906"/>
            <a:ext cx="1295425" cy="1790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5156" y="4910330"/>
            <a:ext cx="1304925" cy="1800225"/>
          </a:xfrm>
          <a:custGeom>
            <a:avLst/>
            <a:gdLst/>
            <a:ahLst/>
            <a:cxnLst/>
            <a:rect l="l" t="t" r="r" b="b"/>
            <a:pathLst>
              <a:path w="1304925" h="1800225">
                <a:moveTo>
                  <a:pt x="0" y="1799844"/>
                </a:moveTo>
                <a:lnTo>
                  <a:pt x="1304544" y="1799844"/>
                </a:lnTo>
                <a:lnTo>
                  <a:pt x="1304544" y="0"/>
                </a:lnTo>
                <a:lnTo>
                  <a:pt x="0" y="0"/>
                </a:lnTo>
                <a:lnTo>
                  <a:pt x="0" y="17998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4184" y="955547"/>
            <a:ext cx="2980943" cy="1795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9611" y="950975"/>
            <a:ext cx="2990215" cy="1804670"/>
          </a:xfrm>
          <a:custGeom>
            <a:avLst/>
            <a:gdLst/>
            <a:ahLst/>
            <a:cxnLst/>
            <a:rect l="l" t="t" r="r" b="b"/>
            <a:pathLst>
              <a:path w="2990215" h="1804670">
                <a:moveTo>
                  <a:pt x="0" y="1804416"/>
                </a:moveTo>
                <a:lnTo>
                  <a:pt x="2990088" y="1804416"/>
                </a:lnTo>
                <a:lnTo>
                  <a:pt x="2990088" y="0"/>
                </a:lnTo>
                <a:lnTo>
                  <a:pt x="0" y="0"/>
                </a:lnTo>
                <a:lnTo>
                  <a:pt x="0" y="18044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4869" y="2804160"/>
            <a:ext cx="2808731" cy="1996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3427" y="2799588"/>
            <a:ext cx="2894330" cy="2049780"/>
          </a:xfrm>
          <a:custGeom>
            <a:avLst/>
            <a:gdLst/>
            <a:ahLst/>
            <a:cxnLst/>
            <a:rect l="l" t="t" r="r" b="b"/>
            <a:pathLst>
              <a:path w="2894329" h="2049779">
                <a:moveTo>
                  <a:pt x="0" y="2049780"/>
                </a:moveTo>
                <a:lnTo>
                  <a:pt x="2894076" y="2049780"/>
                </a:lnTo>
                <a:lnTo>
                  <a:pt x="2894076" y="0"/>
                </a:lnTo>
                <a:lnTo>
                  <a:pt x="0" y="0"/>
                </a:lnTo>
                <a:lnTo>
                  <a:pt x="0" y="20497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352" y="2811779"/>
            <a:ext cx="2877312" cy="20314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780" y="2807207"/>
            <a:ext cx="2886710" cy="2040889"/>
          </a:xfrm>
          <a:custGeom>
            <a:avLst/>
            <a:gdLst/>
            <a:ahLst/>
            <a:cxnLst/>
            <a:rect l="l" t="t" r="r" b="b"/>
            <a:pathLst>
              <a:path w="2886710" h="2040889">
                <a:moveTo>
                  <a:pt x="0" y="2040636"/>
                </a:moveTo>
                <a:lnTo>
                  <a:pt x="2886456" y="2040636"/>
                </a:lnTo>
                <a:lnTo>
                  <a:pt x="2886456" y="0"/>
                </a:lnTo>
                <a:lnTo>
                  <a:pt x="0" y="0"/>
                </a:lnTo>
                <a:lnTo>
                  <a:pt x="0" y="20406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731" y="4919471"/>
            <a:ext cx="2653284" cy="17586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" y="4914900"/>
            <a:ext cx="2662555" cy="1767839"/>
          </a:xfrm>
          <a:custGeom>
            <a:avLst/>
            <a:gdLst/>
            <a:ahLst/>
            <a:cxnLst/>
            <a:rect l="l" t="t" r="r" b="b"/>
            <a:pathLst>
              <a:path w="2662555" h="1767840">
                <a:moveTo>
                  <a:pt x="0" y="1767840"/>
                </a:moveTo>
                <a:lnTo>
                  <a:pt x="2662428" y="1767840"/>
                </a:lnTo>
                <a:lnTo>
                  <a:pt x="2662428" y="0"/>
                </a:lnTo>
                <a:lnTo>
                  <a:pt x="0" y="0"/>
                </a:lnTo>
                <a:lnTo>
                  <a:pt x="0" y="17678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78835" y="4898135"/>
            <a:ext cx="2667000" cy="17800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4264" y="4893564"/>
            <a:ext cx="2676525" cy="1789430"/>
          </a:xfrm>
          <a:custGeom>
            <a:avLst/>
            <a:gdLst/>
            <a:ahLst/>
            <a:cxnLst/>
            <a:rect l="l" t="t" r="r" b="b"/>
            <a:pathLst>
              <a:path w="2676525" h="1789429">
                <a:moveTo>
                  <a:pt x="0" y="1789176"/>
                </a:moveTo>
                <a:lnTo>
                  <a:pt x="2676144" y="1789176"/>
                </a:lnTo>
                <a:lnTo>
                  <a:pt x="2676144" y="0"/>
                </a:lnTo>
                <a:lnTo>
                  <a:pt x="0" y="0"/>
                </a:lnTo>
                <a:lnTo>
                  <a:pt x="0" y="17891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3328" y="2804160"/>
            <a:ext cx="2971800" cy="2023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8755" y="2799588"/>
            <a:ext cx="2981325" cy="2033270"/>
          </a:xfrm>
          <a:custGeom>
            <a:avLst/>
            <a:gdLst/>
            <a:ahLst/>
            <a:cxnLst/>
            <a:rect l="l" t="t" r="r" b="b"/>
            <a:pathLst>
              <a:path w="2981325" h="2033270">
                <a:moveTo>
                  <a:pt x="0" y="2033016"/>
                </a:moveTo>
                <a:lnTo>
                  <a:pt x="2980944" y="2033016"/>
                </a:lnTo>
                <a:lnTo>
                  <a:pt x="2980944" y="0"/>
                </a:lnTo>
                <a:lnTo>
                  <a:pt x="0" y="0"/>
                </a:lnTo>
                <a:lnTo>
                  <a:pt x="0" y="20330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lang="en-US" smtClean="0"/>
              <a:pPr marL="122555">
                <a:lnSpc>
                  <a:spcPct val="100000"/>
                </a:lnSpc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Sequenc</a:t>
            </a:r>
            <a:r>
              <a:rPr spc="-20"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Acti</a:t>
            </a:r>
            <a:r>
              <a:rPr spc="-30" dirty="0"/>
              <a:t>v</a:t>
            </a:r>
            <a:r>
              <a:rPr spc="-15" dirty="0"/>
              <a:t>ities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15" dirty="0"/>
              <a:t>for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Energ</a:t>
            </a:r>
            <a:r>
              <a:rPr spc="-20" dirty="0"/>
              <a:t>y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Audit</a:t>
            </a:r>
          </a:p>
        </p:txBody>
      </p:sp>
      <p:sp>
        <p:nvSpPr>
          <p:cNvPr id="4" name="object 4"/>
          <p:cNvSpPr/>
          <p:nvPr/>
        </p:nvSpPr>
        <p:spPr>
          <a:xfrm>
            <a:off x="290324" y="1908809"/>
            <a:ext cx="1039494" cy="1087120"/>
          </a:xfrm>
          <a:custGeom>
            <a:avLst/>
            <a:gdLst/>
            <a:ahLst/>
            <a:cxnLst/>
            <a:rect l="l" t="t" r="r" b="b"/>
            <a:pathLst>
              <a:path w="1039494" h="1087120">
                <a:moveTo>
                  <a:pt x="0" y="0"/>
                </a:moveTo>
                <a:lnTo>
                  <a:pt x="0" y="706247"/>
                </a:lnTo>
                <a:lnTo>
                  <a:pt x="519682" y="1086612"/>
                </a:lnTo>
                <a:lnTo>
                  <a:pt x="1039365" y="706247"/>
                </a:lnTo>
                <a:lnTo>
                  <a:pt x="1039365" y="380365"/>
                </a:lnTo>
                <a:lnTo>
                  <a:pt x="519682" y="380365"/>
                </a:lnTo>
                <a:lnTo>
                  <a:pt x="0" y="0"/>
                </a:lnTo>
                <a:close/>
              </a:path>
              <a:path w="1039494" h="1087120">
                <a:moveTo>
                  <a:pt x="1039365" y="0"/>
                </a:moveTo>
                <a:lnTo>
                  <a:pt x="519682" y="380365"/>
                </a:lnTo>
                <a:lnTo>
                  <a:pt x="1039365" y="380365"/>
                </a:lnTo>
                <a:lnTo>
                  <a:pt x="1039365" y="0"/>
                </a:lnTo>
                <a:close/>
              </a:path>
            </a:pathLst>
          </a:custGeom>
          <a:solidFill>
            <a:srgbClr val="00A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324" y="1908809"/>
            <a:ext cx="1039494" cy="1087120"/>
          </a:xfrm>
          <a:custGeom>
            <a:avLst/>
            <a:gdLst/>
            <a:ahLst/>
            <a:cxnLst/>
            <a:rect l="l" t="t" r="r" b="b"/>
            <a:pathLst>
              <a:path w="1039494" h="1087120">
                <a:moveTo>
                  <a:pt x="1039365" y="0"/>
                </a:moveTo>
                <a:lnTo>
                  <a:pt x="1039365" y="706247"/>
                </a:lnTo>
                <a:lnTo>
                  <a:pt x="519682" y="1086612"/>
                </a:lnTo>
                <a:lnTo>
                  <a:pt x="0" y="706247"/>
                </a:lnTo>
                <a:lnTo>
                  <a:pt x="0" y="0"/>
                </a:lnTo>
                <a:lnTo>
                  <a:pt x="519682" y="380365"/>
                </a:lnTo>
                <a:lnTo>
                  <a:pt x="1039365" y="0"/>
                </a:lnTo>
                <a:close/>
              </a:path>
            </a:pathLst>
          </a:custGeom>
          <a:ln w="25908">
            <a:solidFill>
              <a:srgbClr val="00A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5803" y="2166155"/>
            <a:ext cx="90551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300"/>
              </a:lnSpc>
            </a:pPr>
            <a:r>
              <a:rPr sz="1200" b="1" dirty="0">
                <a:latin typeface="Tahoma"/>
                <a:cs typeface="Tahoma"/>
              </a:rPr>
              <a:t>P</a:t>
            </a:r>
            <a:r>
              <a:rPr sz="1200" b="1" spc="-15" dirty="0">
                <a:latin typeface="Tahoma"/>
                <a:cs typeface="Tahoma"/>
              </a:rPr>
              <a:t>re</a:t>
            </a:r>
            <a:r>
              <a:rPr sz="1200" b="1" spc="-5" dirty="0">
                <a:latin typeface="Tahoma"/>
                <a:cs typeface="Tahoma"/>
              </a:rPr>
              <a:t>l</a:t>
            </a:r>
            <a:r>
              <a:rPr sz="1200" b="1" spc="-15" dirty="0">
                <a:latin typeface="Tahoma"/>
                <a:cs typeface="Tahoma"/>
              </a:rPr>
              <a:t>im</a:t>
            </a:r>
            <a:r>
              <a:rPr sz="1200" b="1" spc="-10" dirty="0">
                <a:latin typeface="Tahoma"/>
                <a:cs typeface="Tahoma"/>
              </a:rPr>
              <a:t>ina</a:t>
            </a:r>
            <a:r>
              <a:rPr sz="1200" b="1" spc="-20" dirty="0">
                <a:latin typeface="Tahoma"/>
                <a:cs typeface="Tahoma"/>
              </a:rPr>
              <a:t>r</a:t>
            </a:r>
            <a:r>
              <a:rPr sz="1200" b="1" spc="-10" dirty="0">
                <a:latin typeface="Tahoma"/>
                <a:cs typeface="Tahoma"/>
              </a:rPr>
              <a:t>y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ahoma"/>
                <a:cs typeface="Tahoma"/>
              </a:rPr>
              <a:t>D</a:t>
            </a:r>
            <a:r>
              <a:rPr sz="1200" b="1" spc="-10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t</a:t>
            </a:r>
            <a:r>
              <a:rPr sz="1200" b="1" spc="-10" dirty="0"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Tahoma"/>
                <a:cs typeface="Tahoma"/>
              </a:rPr>
              <a:t>c</a:t>
            </a:r>
            <a:r>
              <a:rPr sz="1200" b="1" spc="5" dirty="0">
                <a:latin typeface="Tahoma"/>
                <a:cs typeface="Tahoma"/>
              </a:rPr>
              <a:t>o</a:t>
            </a:r>
            <a:r>
              <a:rPr sz="1200" b="1" spc="-5" dirty="0">
                <a:latin typeface="Tahoma"/>
                <a:cs typeface="Tahoma"/>
              </a:rPr>
              <a:t>l</a:t>
            </a:r>
            <a:r>
              <a:rPr sz="1200" b="1" spc="-15" dirty="0">
                <a:latin typeface="Tahoma"/>
                <a:cs typeface="Tahoma"/>
              </a:rPr>
              <a:t>lec</a:t>
            </a:r>
            <a:r>
              <a:rPr sz="1200" b="1" dirty="0">
                <a:latin typeface="Tahoma"/>
                <a:cs typeface="Tahoma"/>
              </a:rPr>
              <a:t>tion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9690" y="1905761"/>
            <a:ext cx="7526020" cy="690880"/>
          </a:xfrm>
          <a:custGeom>
            <a:avLst/>
            <a:gdLst/>
            <a:ahLst/>
            <a:cxnLst/>
            <a:rect l="l" t="t" r="r" b="b"/>
            <a:pathLst>
              <a:path w="7526020" h="690880">
                <a:moveTo>
                  <a:pt x="7364476" y="0"/>
                </a:moveTo>
                <a:lnTo>
                  <a:pt x="0" y="0"/>
                </a:lnTo>
                <a:lnTo>
                  <a:pt x="0" y="690372"/>
                </a:lnTo>
                <a:lnTo>
                  <a:pt x="7374399" y="690156"/>
                </a:lnTo>
                <a:lnTo>
                  <a:pt x="7422479" y="682672"/>
                </a:lnTo>
                <a:lnTo>
                  <a:pt x="7464001" y="665749"/>
                </a:lnTo>
                <a:lnTo>
                  <a:pt x="7496594" y="641083"/>
                </a:lnTo>
                <a:lnTo>
                  <a:pt x="7522064" y="599084"/>
                </a:lnTo>
                <a:lnTo>
                  <a:pt x="7525512" y="575310"/>
                </a:lnTo>
                <a:lnTo>
                  <a:pt x="7525512" y="115062"/>
                </a:lnTo>
                <a:lnTo>
                  <a:pt x="7514738" y="73625"/>
                </a:lnTo>
                <a:lnTo>
                  <a:pt x="7480640" y="35402"/>
                </a:lnTo>
                <a:lnTo>
                  <a:pt x="7443038" y="14614"/>
                </a:lnTo>
                <a:lnTo>
                  <a:pt x="7397757" y="2463"/>
                </a:lnTo>
                <a:lnTo>
                  <a:pt x="7364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9690" y="1905761"/>
            <a:ext cx="7526020" cy="690880"/>
          </a:xfrm>
          <a:custGeom>
            <a:avLst/>
            <a:gdLst/>
            <a:ahLst/>
            <a:cxnLst/>
            <a:rect l="l" t="t" r="r" b="b"/>
            <a:pathLst>
              <a:path w="7526020" h="690880">
                <a:moveTo>
                  <a:pt x="7525512" y="115062"/>
                </a:moveTo>
                <a:lnTo>
                  <a:pt x="7525512" y="575310"/>
                </a:lnTo>
                <a:lnTo>
                  <a:pt x="7524635" y="587376"/>
                </a:lnTo>
                <a:lnTo>
                  <a:pt x="7505064" y="631434"/>
                </a:lnTo>
                <a:lnTo>
                  <a:pt x="7475974" y="658303"/>
                </a:lnTo>
                <a:lnTo>
                  <a:pt x="7437166" y="677995"/>
                </a:lnTo>
                <a:lnTo>
                  <a:pt x="7391008" y="688815"/>
                </a:lnTo>
                <a:lnTo>
                  <a:pt x="0" y="690372"/>
                </a:lnTo>
                <a:lnTo>
                  <a:pt x="0" y="0"/>
                </a:lnTo>
                <a:lnTo>
                  <a:pt x="7364476" y="0"/>
                </a:lnTo>
                <a:lnTo>
                  <a:pt x="7381367" y="626"/>
                </a:lnTo>
                <a:lnTo>
                  <a:pt x="7428680" y="9520"/>
                </a:lnTo>
                <a:lnTo>
                  <a:pt x="7469106" y="27618"/>
                </a:lnTo>
                <a:lnTo>
                  <a:pt x="7500273" y="53222"/>
                </a:lnTo>
                <a:lnTo>
                  <a:pt x="7523334" y="96109"/>
                </a:lnTo>
                <a:lnTo>
                  <a:pt x="7525210" y="107973"/>
                </a:lnTo>
                <a:lnTo>
                  <a:pt x="7525512" y="115062"/>
                </a:lnTo>
                <a:close/>
              </a:path>
            </a:pathLst>
          </a:custGeom>
          <a:ln w="25908">
            <a:solidFill>
              <a:srgbClr val="00A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4244" y="2001267"/>
            <a:ext cx="62414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Tahoma"/>
              <a:buChar char="•"/>
              <a:tabLst>
                <a:tab pos="185420" algn="l"/>
              </a:tabLst>
            </a:pPr>
            <a:r>
              <a:rPr sz="1800" spc="-5" dirty="0">
                <a:latin typeface="Tahoma"/>
                <a:cs typeface="Tahoma"/>
              </a:rPr>
              <a:t>Ge</a:t>
            </a:r>
            <a:r>
              <a:rPr sz="1800" spc="-15" dirty="0">
                <a:latin typeface="Tahoma"/>
                <a:cs typeface="Tahoma"/>
              </a:rPr>
              <a:t>ttin</a:t>
            </a:r>
            <a:r>
              <a:rPr sz="1800" spc="-10" dirty="0">
                <a:latin typeface="Tahoma"/>
                <a:cs typeface="Tahoma"/>
              </a:rPr>
              <a:t>g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P</a:t>
            </a:r>
            <a:r>
              <a:rPr sz="1800" spc="-1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20" dirty="0">
                <a:latin typeface="Tahoma"/>
                <a:cs typeface="Tahoma"/>
              </a:rPr>
              <a:t>-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u</a:t>
            </a:r>
            <a:r>
              <a:rPr sz="1800" spc="-10" dirty="0">
                <a:latin typeface="Tahoma"/>
                <a:cs typeface="Tahoma"/>
              </a:rPr>
              <a:t>dit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data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equipmen</a:t>
            </a:r>
            <a:r>
              <a:rPr sz="1800" spc="-10" dirty="0">
                <a:latin typeface="Tahoma"/>
                <a:cs typeface="Tahoma"/>
              </a:rPr>
              <a:t>t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nd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its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stud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part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6458" y="2247900"/>
            <a:ext cx="26409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p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epa</a:t>
            </a:r>
            <a:r>
              <a:rPr sz="1800" spc="-3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ati</a:t>
            </a:r>
            <a:r>
              <a:rPr sz="1800" spc="-15" dirty="0">
                <a:latin typeface="Tahoma"/>
                <a:cs typeface="Tahoma"/>
              </a:rPr>
              <a:t>o</a:t>
            </a:r>
            <a:r>
              <a:rPr sz="1800" dirty="0">
                <a:latin typeface="Tahoma"/>
                <a:cs typeface="Tahoma"/>
              </a:rPr>
              <a:t>n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fo</a:t>
            </a:r>
            <a:r>
              <a:rPr sz="1800" dirty="0">
                <a:latin typeface="Tahoma"/>
                <a:cs typeface="Tahoma"/>
              </a:rPr>
              <a:t>r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p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ant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visi</a:t>
            </a:r>
            <a:r>
              <a:rPr sz="1800" spc="-10" dirty="0">
                <a:latin typeface="Tahoma"/>
                <a:cs typeface="Tahoma"/>
              </a:rPr>
              <a:t>t</a:t>
            </a:r>
            <a:r>
              <a:rPr sz="180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324" y="2977133"/>
            <a:ext cx="1039494" cy="1087120"/>
          </a:xfrm>
          <a:custGeom>
            <a:avLst/>
            <a:gdLst/>
            <a:ahLst/>
            <a:cxnLst/>
            <a:rect l="l" t="t" r="r" b="b"/>
            <a:pathLst>
              <a:path w="1039494" h="1087120">
                <a:moveTo>
                  <a:pt x="0" y="0"/>
                </a:moveTo>
                <a:lnTo>
                  <a:pt x="0" y="706247"/>
                </a:lnTo>
                <a:lnTo>
                  <a:pt x="519682" y="1086612"/>
                </a:lnTo>
                <a:lnTo>
                  <a:pt x="1039365" y="706247"/>
                </a:lnTo>
                <a:lnTo>
                  <a:pt x="1039365" y="380365"/>
                </a:lnTo>
                <a:lnTo>
                  <a:pt x="519682" y="380365"/>
                </a:lnTo>
                <a:lnTo>
                  <a:pt x="0" y="0"/>
                </a:lnTo>
                <a:close/>
              </a:path>
              <a:path w="1039494" h="1087120">
                <a:moveTo>
                  <a:pt x="1039365" y="0"/>
                </a:moveTo>
                <a:lnTo>
                  <a:pt x="519682" y="380365"/>
                </a:lnTo>
                <a:lnTo>
                  <a:pt x="1039365" y="380365"/>
                </a:lnTo>
                <a:lnTo>
                  <a:pt x="1039365" y="0"/>
                </a:lnTo>
                <a:close/>
              </a:path>
            </a:pathLst>
          </a:custGeom>
          <a:solidFill>
            <a:srgbClr val="62E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324" y="2977133"/>
            <a:ext cx="1039494" cy="1087120"/>
          </a:xfrm>
          <a:custGeom>
            <a:avLst/>
            <a:gdLst/>
            <a:ahLst/>
            <a:cxnLst/>
            <a:rect l="l" t="t" r="r" b="b"/>
            <a:pathLst>
              <a:path w="1039494" h="1087120">
                <a:moveTo>
                  <a:pt x="1039365" y="0"/>
                </a:moveTo>
                <a:lnTo>
                  <a:pt x="1039365" y="706247"/>
                </a:lnTo>
                <a:lnTo>
                  <a:pt x="519682" y="1086612"/>
                </a:lnTo>
                <a:lnTo>
                  <a:pt x="0" y="706247"/>
                </a:lnTo>
                <a:lnTo>
                  <a:pt x="0" y="0"/>
                </a:lnTo>
                <a:lnTo>
                  <a:pt x="519682" y="380365"/>
                </a:lnTo>
                <a:lnTo>
                  <a:pt x="1039365" y="0"/>
                </a:lnTo>
                <a:close/>
              </a:path>
            </a:pathLst>
          </a:custGeom>
          <a:ln w="25908">
            <a:solidFill>
              <a:srgbClr val="62E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3820" y="3317156"/>
            <a:ext cx="64960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Tahoma"/>
                <a:cs typeface="Tahoma"/>
              </a:rPr>
              <a:t>A</a:t>
            </a:r>
            <a:r>
              <a:rPr sz="1200" b="1" spc="-5" dirty="0">
                <a:latin typeface="Tahoma"/>
                <a:cs typeface="Tahoma"/>
              </a:rPr>
              <a:t>HS</a:t>
            </a:r>
            <a:r>
              <a:rPr sz="1200" b="1" dirty="0">
                <a:latin typeface="Tahoma"/>
                <a:cs typeface="Tahoma"/>
              </a:rPr>
              <a:t>R</a:t>
            </a:r>
            <a:r>
              <a:rPr sz="1200" b="1" spc="-20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  <a:spcBef>
                <a:spcPts val="359"/>
              </a:spcBef>
            </a:pPr>
            <a:r>
              <a:rPr sz="1200" b="1" spc="-5" dirty="0">
                <a:latin typeface="Tahoma"/>
                <a:cs typeface="Tahoma"/>
              </a:rPr>
              <a:t>L</a:t>
            </a:r>
            <a:r>
              <a:rPr sz="1200" b="1" spc="-10" dirty="0">
                <a:latin typeface="Tahoma"/>
                <a:cs typeface="Tahoma"/>
              </a:rPr>
              <a:t>evel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29690" y="2823209"/>
            <a:ext cx="7526020" cy="1203960"/>
          </a:xfrm>
          <a:custGeom>
            <a:avLst/>
            <a:gdLst/>
            <a:ahLst/>
            <a:cxnLst/>
            <a:rect l="l" t="t" r="r" b="b"/>
            <a:pathLst>
              <a:path w="7526020" h="1203960">
                <a:moveTo>
                  <a:pt x="7325868" y="0"/>
                </a:moveTo>
                <a:lnTo>
                  <a:pt x="0" y="0"/>
                </a:lnTo>
                <a:lnTo>
                  <a:pt x="0" y="1203960"/>
                </a:lnTo>
                <a:lnTo>
                  <a:pt x="7325868" y="1203960"/>
                </a:lnTo>
                <a:lnTo>
                  <a:pt x="7342238" y="1203295"/>
                </a:lnTo>
                <a:lnTo>
                  <a:pt x="7388961" y="1193734"/>
                </a:lnTo>
                <a:lnTo>
                  <a:pt x="7431021" y="1173908"/>
                </a:lnTo>
                <a:lnTo>
                  <a:pt x="7467028" y="1145206"/>
                </a:lnTo>
                <a:lnTo>
                  <a:pt x="7495595" y="1109021"/>
                </a:lnTo>
                <a:lnTo>
                  <a:pt x="7515331" y="1066743"/>
                </a:lnTo>
                <a:lnTo>
                  <a:pt x="7524850" y="1019763"/>
                </a:lnTo>
                <a:lnTo>
                  <a:pt x="7525512" y="1003300"/>
                </a:lnTo>
                <a:lnTo>
                  <a:pt x="7525512" y="200660"/>
                </a:lnTo>
                <a:lnTo>
                  <a:pt x="7519708" y="152422"/>
                </a:lnTo>
                <a:lnTo>
                  <a:pt x="7503223" y="108423"/>
                </a:lnTo>
                <a:lnTo>
                  <a:pt x="7477446" y="70052"/>
                </a:lnTo>
                <a:lnTo>
                  <a:pt x="7443764" y="38701"/>
                </a:lnTo>
                <a:lnTo>
                  <a:pt x="7403568" y="15761"/>
                </a:lnTo>
                <a:lnTo>
                  <a:pt x="7358245" y="2624"/>
                </a:lnTo>
                <a:lnTo>
                  <a:pt x="7325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9690" y="2823209"/>
            <a:ext cx="7526020" cy="1203960"/>
          </a:xfrm>
          <a:custGeom>
            <a:avLst/>
            <a:gdLst/>
            <a:ahLst/>
            <a:cxnLst/>
            <a:rect l="l" t="t" r="r" b="b"/>
            <a:pathLst>
              <a:path w="7526020" h="1203960">
                <a:moveTo>
                  <a:pt x="7525512" y="200660"/>
                </a:moveTo>
                <a:lnTo>
                  <a:pt x="7525512" y="1003300"/>
                </a:lnTo>
                <a:lnTo>
                  <a:pt x="7524850" y="1019763"/>
                </a:lnTo>
                <a:lnTo>
                  <a:pt x="7515331" y="1066743"/>
                </a:lnTo>
                <a:lnTo>
                  <a:pt x="7495595" y="1109021"/>
                </a:lnTo>
                <a:lnTo>
                  <a:pt x="7467028" y="1145206"/>
                </a:lnTo>
                <a:lnTo>
                  <a:pt x="7431021" y="1173908"/>
                </a:lnTo>
                <a:lnTo>
                  <a:pt x="7388961" y="1193734"/>
                </a:lnTo>
                <a:lnTo>
                  <a:pt x="7342238" y="1203295"/>
                </a:lnTo>
                <a:lnTo>
                  <a:pt x="7325868" y="1203960"/>
                </a:lnTo>
                <a:lnTo>
                  <a:pt x="0" y="1203960"/>
                </a:lnTo>
                <a:lnTo>
                  <a:pt x="0" y="0"/>
                </a:lnTo>
                <a:lnTo>
                  <a:pt x="7325868" y="0"/>
                </a:lnTo>
                <a:lnTo>
                  <a:pt x="7342238" y="664"/>
                </a:lnTo>
                <a:lnTo>
                  <a:pt x="7388961" y="10225"/>
                </a:lnTo>
                <a:lnTo>
                  <a:pt x="7431021" y="30051"/>
                </a:lnTo>
                <a:lnTo>
                  <a:pt x="7467028" y="58753"/>
                </a:lnTo>
                <a:lnTo>
                  <a:pt x="7495595" y="94938"/>
                </a:lnTo>
                <a:lnTo>
                  <a:pt x="7515331" y="137216"/>
                </a:lnTo>
                <a:lnTo>
                  <a:pt x="7524850" y="184196"/>
                </a:lnTo>
                <a:lnTo>
                  <a:pt x="7525512" y="200660"/>
                </a:lnTo>
                <a:close/>
              </a:path>
            </a:pathLst>
          </a:custGeom>
          <a:ln w="25908">
            <a:solidFill>
              <a:srgbClr val="62E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44244" y="2928748"/>
            <a:ext cx="706374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ts val="1939"/>
              </a:lnSpc>
              <a:buFont typeface="Tahoma"/>
              <a:buChar char="•"/>
              <a:tabLst>
                <a:tab pos="185420" algn="l"/>
                <a:tab pos="3202305" algn="l"/>
              </a:tabLst>
            </a:pPr>
            <a:r>
              <a:rPr sz="1800" spc="-100" dirty="0">
                <a:latin typeface="Tahoma"/>
                <a:cs typeface="Tahoma"/>
              </a:rPr>
              <a:t>W</a:t>
            </a:r>
            <a:r>
              <a:rPr sz="1800" spc="-10" dirty="0">
                <a:latin typeface="Tahoma"/>
                <a:cs typeface="Tahoma"/>
              </a:rPr>
              <a:t>al</a:t>
            </a:r>
            <a:r>
              <a:rPr sz="1800" spc="-90" dirty="0">
                <a:latin typeface="Tahoma"/>
                <a:cs typeface="Tahoma"/>
              </a:rPr>
              <a:t>k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800" spc="-5" dirty="0">
                <a:latin typeface="Tahoma"/>
                <a:cs typeface="Tahoma"/>
              </a:rPr>
              <a:t>th</a:t>
            </a:r>
            <a:r>
              <a:rPr sz="1800" spc="-10" dirty="0">
                <a:latin typeface="Tahoma"/>
                <a:cs typeface="Tahoma"/>
              </a:rPr>
              <a:t>rough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in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plant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t</a:t>
            </a:r>
            <a:r>
              <a:rPr sz="1800" dirty="0">
                <a:latin typeface="Tahoma"/>
                <a:cs typeface="Tahoma"/>
              </a:rPr>
              <a:t>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unders</a:t>
            </a:r>
            <a:r>
              <a:rPr sz="1800" spc="-15" dirty="0">
                <a:latin typeface="Tahoma"/>
                <a:cs typeface="Tahoma"/>
              </a:rPr>
              <a:t>ta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spc="-10" dirty="0">
                <a:latin typeface="Tahoma"/>
                <a:cs typeface="Tahoma"/>
              </a:rPr>
              <a:t>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plant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s</a:t>
            </a:r>
            <a:r>
              <a:rPr sz="1800" spc="5" dirty="0">
                <a:latin typeface="Tahoma"/>
                <a:cs typeface="Tahoma"/>
              </a:rPr>
              <a:t>y</a:t>
            </a:r>
            <a:r>
              <a:rPr sz="1800" spc="-5" dirty="0">
                <a:latin typeface="Tahoma"/>
                <a:cs typeface="Tahoma"/>
              </a:rPr>
              <a:t>stems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dirty="0">
                <a:latin typeface="Tahoma"/>
                <a:cs typeface="Tahoma"/>
              </a:rPr>
              <a:t>pe</a:t>
            </a:r>
            <a:r>
              <a:rPr sz="1800" spc="-40" dirty="0">
                <a:latin typeface="Tahoma"/>
                <a:cs typeface="Tahoma"/>
              </a:rPr>
              <a:t>r</a:t>
            </a:r>
            <a:r>
              <a:rPr sz="1800" spc="-10" dirty="0">
                <a:latin typeface="Tahoma"/>
                <a:cs typeface="Tahoma"/>
              </a:rPr>
              <a:t>ating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p</a:t>
            </a:r>
            <a:r>
              <a:rPr sz="1800" spc="-4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acti</a:t>
            </a:r>
            <a:r>
              <a:rPr sz="1800" spc="-10" dirty="0">
                <a:latin typeface="Tahoma"/>
                <a:cs typeface="Tahoma"/>
              </a:rPr>
              <a:t>c</a:t>
            </a:r>
            <a:r>
              <a:rPr sz="1800" dirty="0">
                <a:latin typeface="Tahoma"/>
                <a:cs typeface="Tahoma"/>
              </a:rPr>
              <a:t>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d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</a:t>
            </a:r>
            <a:r>
              <a:rPr sz="1800" spc="5" dirty="0">
                <a:latin typeface="Tahoma"/>
                <a:cs typeface="Tahoma"/>
              </a:rPr>
              <a:t>k</a:t>
            </a:r>
            <a:r>
              <a:rPr sz="1800" dirty="0">
                <a:latin typeface="Tahoma"/>
                <a:cs typeface="Tahoma"/>
              </a:rPr>
              <a:t>ing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‘m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c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800" dirty="0">
                <a:latin typeface="Tahoma"/>
                <a:cs typeface="Tahoma"/>
              </a:rPr>
              <a:t>le</a:t>
            </a:r>
            <a:r>
              <a:rPr sz="1800" spc="-15" dirty="0">
                <a:latin typeface="Tahoma"/>
                <a:cs typeface="Tahoma"/>
              </a:rPr>
              <a:t>v</a:t>
            </a:r>
            <a:r>
              <a:rPr sz="1800" dirty="0">
                <a:latin typeface="Tahoma"/>
                <a:cs typeface="Tahoma"/>
              </a:rPr>
              <a:t>el’ assessment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 Ene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gy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ving </a:t>
            </a:r>
            <a:r>
              <a:rPr sz="1800" spc="-35" dirty="0">
                <a:latin typeface="Tahoma"/>
                <a:cs typeface="Tahoma"/>
              </a:rPr>
              <a:t>P</a:t>
            </a:r>
            <a:r>
              <a:rPr sz="180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t</a:t>
            </a:r>
            <a:r>
              <a:rPr sz="1800" spc="-15" dirty="0">
                <a:latin typeface="Tahoma"/>
                <a:cs typeface="Tahoma"/>
              </a:rPr>
              <a:t>ential</a:t>
            </a:r>
            <a:r>
              <a:rPr sz="1800" spc="-10" dirty="0">
                <a:latin typeface="Tahoma"/>
                <a:cs typeface="Tahoma"/>
              </a:rPr>
              <a:t>.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This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is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f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spc="-15" dirty="0">
                <a:latin typeface="Tahoma"/>
                <a:cs typeface="Tahoma"/>
              </a:rPr>
              <a:t>l</a:t>
            </a:r>
            <a:r>
              <a:rPr sz="1800" spc="-5" dirty="0">
                <a:latin typeface="Tahoma"/>
                <a:cs typeface="Tahoma"/>
              </a:rPr>
              <a:t>l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5" dirty="0">
                <a:latin typeface="Tahoma"/>
                <a:cs typeface="Tahoma"/>
              </a:rPr>
              <a:t>we</a:t>
            </a:r>
            <a:r>
              <a:rPr sz="1800" dirty="0">
                <a:latin typeface="Tahoma"/>
                <a:cs typeface="Tahoma"/>
              </a:rPr>
              <a:t>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by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Tahoma"/>
                <a:cs typeface="Tahoma"/>
              </a:rPr>
              <a:t>Q</a:t>
            </a:r>
            <a:r>
              <a:rPr sz="1800" spc="-5" dirty="0">
                <a:latin typeface="Tahoma"/>
                <a:cs typeface="Tahoma"/>
              </a:rPr>
              <a:t>u</a:t>
            </a:r>
            <a:r>
              <a:rPr sz="180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tati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nd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fin</a:t>
            </a:r>
            <a:r>
              <a:rPr sz="1800" spc="-5" dirty="0">
                <a:latin typeface="Tahoma"/>
                <a:cs typeface="Tahoma"/>
              </a:rPr>
              <a:t>al</a:t>
            </a:r>
            <a:r>
              <a:rPr sz="1800" spc="-15" dirty="0">
                <a:latin typeface="Tahoma"/>
                <a:cs typeface="Tahoma"/>
              </a:rPr>
              <a:t>i</a:t>
            </a:r>
            <a:r>
              <a:rPr sz="1800" spc="-5" dirty="0">
                <a:latin typeface="Tahoma"/>
                <a:cs typeface="Tahoma"/>
              </a:rPr>
              <a:t>z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ti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O</a:t>
            </a:r>
            <a:r>
              <a:rPr sz="1800" spc="-3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der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Ene</a:t>
            </a:r>
            <a:r>
              <a:rPr sz="1800" spc="-10" dirty="0">
                <a:latin typeface="Tahoma"/>
                <a:cs typeface="Tahoma"/>
              </a:rPr>
              <a:t>rgy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udit.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0324" y="4124705"/>
            <a:ext cx="1039494" cy="1140460"/>
          </a:xfrm>
          <a:custGeom>
            <a:avLst/>
            <a:gdLst/>
            <a:ahLst/>
            <a:cxnLst/>
            <a:rect l="l" t="t" r="r" b="b"/>
            <a:pathLst>
              <a:path w="1039494" h="1140460">
                <a:moveTo>
                  <a:pt x="0" y="0"/>
                </a:moveTo>
                <a:lnTo>
                  <a:pt x="0" y="740918"/>
                </a:lnTo>
                <a:lnTo>
                  <a:pt x="519682" y="1139952"/>
                </a:lnTo>
                <a:lnTo>
                  <a:pt x="1039365" y="740918"/>
                </a:lnTo>
                <a:lnTo>
                  <a:pt x="1039365" y="399034"/>
                </a:lnTo>
                <a:lnTo>
                  <a:pt x="519682" y="399034"/>
                </a:lnTo>
                <a:lnTo>
                  <a:pt x="0" y="0"/>
                </a:lnTo>
                <a:close/>
              </a:path>
              <a:path w="1039494" h="1140460">
                <a:moveTo>
                  <a:pt x="1039365" y="0"/>
                </a:moveTo>
                <a:lnTo>
                  <a:pt x="519682" y="399034"/>
                </a:lnTo>
                <a:lnTo>
                  <a:pt x="1039365" y="399034"/>
                </a:lnTo>
                <a:lnTo>
                  <a:pt x="1039365" y="0"/>
                </a:lnTo>
                <a:close/>
              </a:path>
            </a:pathLst>
          </a:custGeom>
          <a:solidFill>
            <a:srgbClr val="62E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324" y="4124705"/>
            <a:ext cx="1039494" cy="1140460"/>
          </a:xfrm>
          <a:custGeom>
            <a:avLst/>
            <a:gdLst/>
            <a:ahLst/>
            <a:cxnLst/>
            <a:rect l="l" t="t" r="r" b="b"/>
            <a:pathLst>
              <a:path w="1039494" h="1140460">
                <a:moveTo>
                  <a:pt x="1039365" y="0"/>
                </a:moveTo>
                <a:lnTo>
                  <a:pt x="1039365" y="740918"/>
                </a:lnTo>
                <a:lnTo>
                  <a:pt x="519682" y="1139952"/>
                </a:lnTo>
                <a:lnTo>
                  <a:pt x="0" y="740918"/>
                </a:lnTo>
                <a:lnTo>
                  <a:pt x="0" y="0"/>
                </a:lnTo>
                <a:lnTo>
                  <a:pt x="519682" y="399034"/>
                </a:lnTo>
                <a:lnTo>
                  <a:pt x="1039365" y="0"/>
                </a:lnTo>
                <a:close/>
              </a:path>
            </a:pathLst>
          </a:custGeom>
          <a:ln w="25908">
            <a:solidFill>
              <a:srgbClr val="62E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3820" y="4377860"/>
            <a:ext cx="64960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20" dirty="0">
                <a:latin typeface="Tahoma"/>
                <a:cs typeface="Tahoma"/>
              </a:rPr>
              <a:t>A</a:t>
            </a:r>
            <a:r>
              <a:rPr sz="1200" b="1" spc="-5" dirty="0">
                <a:latin typeface="Tahoma"/>
                <a:cs typeface="Tahoma"/>
              </a:rPr>
              <a:t>SH</a:t>
            </a:r>
            <a:r>
              <a:rPr sz="1200" b="1" dirty="0">
                <a:latin typeface="Tahoma"/>
                <a:cs typeface="Tahoma"/>
              </a:rPr>
              <a:t>R</a:t>
            </a:r>
            <a:r>
              <a:rPr sz="1200" b="1" spc="-20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38100" marR="29209" indent="-1270" algn="ctr">
              <a:lnSpc>
                <a:spcPct val="125000"/>
              </a:lnSpc>
            </a:pPr>
            <a:r>
              <a:rPr sz="1200" b="1" spc="-5" dirty="0">
                <a:latin typeface="Tahoma"/>
                <a:cs typeface="Tahoma"/>
              </a:rPr>
              <a:t>L</a:t>
            </a:r>
            <a:r>
              <a:rPr sz="1200" b="1" spc="-10" dirty="0">
                <a:latin typeface="Tahoma"/>
                <a:cs typeface="Tahoma"/>
              </a:rPr>
              <a:t>evel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ahoma"/>
                <a:cs typeface="Tahoma"/>
              </a:rPr>
              <a:t>I</a:t>
            </a:r>
            <a:r>
              <a:rPr sz="1200" b="1" dirty="0">
                <a:latin typeface="Tahoma"/>
                <a:cs typeface="Tahoma"/>
              </a:rPr>
              <a:t>I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ahoma"/>
                <a:cs typeface="Tahoma"/>
              </a:rPr>
              <a:t>&amp;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ahoma"/>
                <a:cs typeface="Tahoma"/>
              </a:rPr>
              <a:t>II</a:t>
            </a:r>
            <a:r>
              <a:rPr sz="1200" b="1" dirty="0"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29690" y="4200905"/>
            <a:ext cx="7526020" cy="932815"/>
          </a:xfrm>
          <a:custGeom>
            <a:avLst/>
            <a:gdLst/>
            <a:ahLst/>
            <a:cxnLst/>
            <a:rect l="l" t="t" r="r" b="b"/>
            <a:pathLst>
              <a:path w="7526020" h="932814">
                <a:moveTo>
                  <a:pt x="7297166" y="0"/>
                </a:moveTo>
                <a:lnTo>
                  <a:pt x="0" y="0"/>
                </a:lnTo>
                <a:lnTo>
                  <a:pt x="0" y="932688"/>
                </a:lnTo>
                <a:lnTo>
                  <a:pt x="7297166" y="932688"/>
                </a:lnTo>
                <a:lnTo>
                  <a:pt x="7315893" y="932172"/>
                </a:lnTo>
                <a:lnTo>
                  <a:pt x="7369340" y="924763"/>
                </a:lnTo>
                <a:lnTo>
                  <a:pt x="7417448" y="909398"/>
                </a:lnTo>
                <a:lnTo>
                  <a:pt x="7458630" y="887158"/>
                </a:lnTo>
                <a:lnTo>
                  <a:pt x="7491300" y="859123"/>
                </a:lnTo>
                <a:lnTo>
                  <a:pt x="7513870" y="826373"/>
                </a:lnTo>
                <a:lnTo>
                  <a:pt x="7525512" y="777240"/>
                </a:lnTo>
                <a:lnTo>
                  <a:pt x="7525512" y="155448"/>
                </a:lnTo>
                <a:lnTo>
                  <a:pt x="7513870" y="106314"/>
                </a:lnTo>
                <a:lnTo>
                  <a:pt x="7491300" y="73564"/>
                </a:lnTo>
                <a:lnTo>
                  <a:pt x="7458630" y="45529"/>
                </a:lnTo>
                <a:lnTo>
                  <a:pt x="7417448" y="23289"/>
                </a:lnTo>
                <a:lnTo>
                  <a:pt x="7369340" y="7924"/>
                </a:lnTo>
                <a:lnTo>
                  <a:pt x="7315893" y="515"/>
                </a:lnTo>
                <a:lnTo>
                  <a:pt x="7297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9690" y="4200905"/>
            <a:ext cx="7526020" cy="932815"/>
          </a:xfrm>
          <a:custGeom>
            <a:avLst/>
            <a:gdLst/>
            <a:ahLst/>
            <a:cxnLst/>
            <a:rect l="l" t="t" r="r" b="b"/>
            <a:pathLst>
              <a:path w="7526020" h="932814">
                <a:moveTo>
                  <a:pt x="7525512" y="155448"/>
                </a:moveTo>
                <a:lnTo>
                  <a:pt x="7525512" y="777240"/>
                </a:lnTo>
                <a:lnTo>
                  <a:pt x="7524755" y="789989"/>
                </a:lnTo>
                <a:lnTo>
                  <a:pt x="7507567" y="837747"/>
                </a:lnTo>
                <a:lnTo>
                  <a:pt x="7481454" y="869045"/>
                </a:lnTo>
                <a:lnTo>
                  <a:pt x="7445770" y="895269"/>
                </a:lnTo>
                <a:lnTo>
                  <a:pt x="7402103" y="915337"/>
                </a:lnTo>
                <a:lnTo>
                  <a:pt x="7352039" y="928170"/>
                </a:lnTo>
                <a:lnTo>
                  <a:pt x="7297166" y="932688"/>
                </a:lnTo>
                <a:lnTo>
                  <a:pt x="0" y="932688"/>
                </a:lnTo>
                <a:lnTo>
                  <a:pt x="0" y="0"/>
                </a:lnTo>
                <a:lnTo>
                  <a:pt x="7297166" y="0"/>
                </a:lnTo>
                <a:lnTo>
                  <a:pt x="7315893" y="515"/>
                </a:lnTo>
                <a:lnTo>
                  <a:pt x="7369340" y="7924"/>
                </a:lnTo>
                <a:lnTo>
                  <a:pt x="7417448" y="23289"/>
                </a:lnTo>
                <a:lnTo>
                  <a:pt x="7458630" y="45529"/>
                </a:lnTo>
                <a:lnTo>
                  <a:pt x="7491300" y="73564"/>
                </a:lnTo>
                <a:lnTo>
                  <a:pt x="7513870" y="106314"/>
                </a:lnTo>
                <a:lnTo>
                  <a:pt x="7524755" y="142698"/>
                </a:lnTo>
                <a:lnTo>
                  <a:pt x="7525512" y="155448"/>
                </a:lnTo>
                <a:close/>
              </a:path>
            </a:pathLst>
          </a:custGeom>
          <a:ln w="25908">
            <a:solidFill>
              <a:srgbClr val="62E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44244" y="4294506"/>
            <a:ext cx="7204709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ts val="1939"/>
              </a:lnSpc>
              <a:buFont typeface="Tahoma"/>
              <a:buChar char="•"/>
              <a:tabLst>
                <a:tab pos="185420" algn="l"/>
                <a:tab pos="1012825" algn="l"/>
              </a:tabLst>
            </a:pPr>
            <a:r>
              <a:rPr sz="1800" spc="-10" dirty="0">
                <a:latin typeface="Tahoma"/>
                <a:cs typeface="Tahoma"/>
              </a:rPr>
              <a:t>Carrying-</a:t>
            </a:r>
            <a:r>
              <a:rPr sz="1800" dirty="0">
                <a:latin typeface="Tahoma"/>
                <a:cs typeface="Tahoma"/>
              </a:rPr>
              <a:t>out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detai</a:t>
            </a:r>
            <a:r>
              <a:rPr sz="1800" spc="-15" dirty="0">
                <a:latin typeface="Tahoma"/>
                <a:cs typeface="Tahoma"/>
              </a:rPr>
              <a:t>l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en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-10" dirty="0">
                <a:latin typeface="Tahoma"/>
                <a:cs typeface="Tahoma"/>
              </a:rPr>
              <a:t>gy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udi</a:t>
            </a:r>
            <a:r>
              <a:rPr sz="1800" spc="-40" dirty="0">
                <a:latin typeface="Tahoma"/>
                <a:cs typeface="Tahoma"/>
              </a:rPr>
              <a:t>t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800" dirty="0">
                <a:latin typeface="Tahoma"/>
                <a:cs typeface="Tahoma"/>
              </a:rPr>
              <a:t>meas</a:t>
            </a:r>
            <a:r>
              <a:rPr sz="1800" spc="-10" dirty="0">
                <a:latin typeface="Tahoma"/>
                <a:cs typeface="Tahoma"/>
              </a:rPr>
              <a:t>u</a:t>
            </a:r>
            <a:r>
              <a:rPr sz="1800" spc="-20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eme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5" dirty="0">
                <a:latin typeface="Tahoma"/>
                <a:cs typeface="Tahoma"/>
              </a:rPr>
              <a:t>ts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spc="-10" dirty="0">
                <a:latin typeface="Tahoma"/>
                <a:cs typeface="Tahoma"/>
              </a:rPr>
              <a:t>alysis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data,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findin</a:t>
            </a:r>
            <a:r>
              <a:rPr sz="1800" spc="-10" dirty="0">
                <a:latin typeface="Tahoma"/>
                <a:cs typeface="Tahoma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ahoma"/>
                <a:cs typeface="Tahoma"/>
              </a:rPr>
              <a:t>oppor</a:t>
            </a:r>
            <a:r>
              <a:rPr sz="1800" spc="-10" dirty="0">
                <a:latin typeface="Tahoma"/>
                <a:cs typeface="Tahoma"/>
              </a:rPr>
              <a:t>tu</a:t>
            </a:r>
            <a:r>
              <a:rPr sz="1800" spc="-5" dirty="0">
                <a:latin typeface="Tahoma"/>
                <a:cs typeface="Tahoma"/>
              </a:rPr>
              <a:t>nit</a:t>
            </a:r>
            <a:r>
              <a:rPr sz="1800" spc="-15" dirty="0">
                <a:latin typeface="Tahoma"/>
                <a:cs typeface="Tahoma"/>
              </a:rPr>
              <a:t>i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Ene</a:t>
            </a:r>
            <a:r>
              <a:rPr sz="1800" spc="-10" dirty="0">
                <a:latin typeface="Tahoma"/>
                <a:cs typeface="Tahoma"/>
              </a:rPr>
              <a:t>rgy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S</a:t>
            </a:r>
            <a:r>
              <a:rPr sz="1800" spc="-20" dirty="0">
                <a:latin typeface="Tahoma"/>
                <a:cs typeface="Tahoma"/>
              </a:rPr>
              <a:t>a</a:t>
            </a:r>
            <a:r>
              <a:rPr sz="1800" spc="-15" dirty="0">
                <a:latin typeface="Tahoma"/>
                <a:cs typeface="Tahoma"/>
              </a:rPr>
              <a:t>ving</a:t>
            </a:r>
            <a:r>
              <a:rPr sz="1800" spc="-10" dirty="0">
                <a:latin typeface="Tahoma"/>
                <a:cs typeface="Tahoma"/>
              </a:rPr>
              <a:t>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making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acti</a:t>
            </a:r>
            <a:r>
              <a:rPr sz="1800" spc="-1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plan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Ene</a:t>
            </a:r>
            <a:r>
              <a:rPr sz="1800" spc="-10" dirty="0">
                <a:latin typeface="Tahoma"/>
                <a:cs typeface="Tahoma"/>
              </a:rPr>
              <a:t>rgy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Conser</a:t>
            </a:r>
            <a:r>
              <a:rPr sz="1800" spc="-35" dirty="0">
                <a:latin typeface="Tahoma"/>
                <a:cs typeface="Tahoma"/>
              </a:rPr>
              <a:t>v</a:t>
            </a:r>
            <a:r>
              <a:rPr sz="1800" spc="-10" dirty="0">
                <a:latin typeface="Tahoma"/>
                <a:cs typeface="Tahoma"/>
              </a:rPr>
              <a:t>ati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wit</a:t>
            </a:r>
            <a:r>
              <a:rPr sz="1800" spc="-10" dirty="0">
                <a:latin typeface="Tahoma"/>
                <a:cs typeface="Tahoma"/>
              </a:rPr>
              <a:t>h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calc</a:t>
            </a:r>
            <a:r>
              <a:rPr sz="1800" spc="-10" dirty="0">
                <a:latin typeface="Tahoma"/>
                <a:cs typeface="Tahoma"/>
              </a:rPr>
              <a:t>ulati</a:t>
            </a:r>
            <a:r>
              <a:rPr sz="1800" spc="-2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savi</a:t>
            </a:r>
            <a:r>
              <a:rPr sz="1800" spc="-10" dirty="0">
                <a:latin typeface="Tahoma"/>
                <a:cs typeface="Tahoma"/>
              </a:rPr>
              <a:t>ngs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spc="-10" dirty="0">
                <a:latin typeface="Tahoma"/>
                <a:cs typeface="Tahoma"/>
              </a:rPr>
              <a:t>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i</a:t>
            </a:r>
            <a:r>
              <a:rPr sz="1800" spc="-25" dirty="0">
                <a:latin typeface="Tahoma"/>
                <a:cs typeface="Tahoma"/>
              </a:rPr>
              <a:t>n</a:t>
            </a:r>
            <a:r>
              <a:rPr sz="1800" spc="-10" dirty="0">
                <a:latin typeface="Tahoma"/>
                <a:cs typeface="Tahoma"/>
              </a:rPr>
              <a:t>v</a:t>
            </a:r>
            <a:r>
              <a:rPr sz="1800" spc="-5" dirty="0">
                <a:latin typeface="Tahoma"/>
                <a:cs typeface="Tahoma"/>
              </a:rPr>
              <a:t>estme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5" dirty="0">
                <a:latin typeface="Tahoma"/>
                <a:cs typeface="Tahoma"/>
              </a:rPr>
              <a:t>t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ROI.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6792" y="5264658"/>
            <a:ext cx="1039494" cy="1137285"/>
          </a:xfrm>
          <a:custGeom>
            <a:avLst/>
            <a:gdLst/>
            <a:ahLst/>
            <a:cxnLst/>
            <a:rect l="l" t="t" r="r" b="b"/>
            <a:pathLst>
              <a:path w="1039494" h="1137285">
                <a:moveTo>
                  <a:pt x="0" y="0"/>
                </a:moveTo>
                <a:lnTo>
                  <a:pt x="0" y="738988"/>
                </a:lnTo>
                <a:lnTo>
                  <a:pt x="519682" y="1136906"/>
                </a:lnTo>
                <a:lnTo>
                  <a:pt x="1039369" y="738988"/>
                </a:lnTo>
                <a:lnTo>
                  <a:pt x="1039369" y="397915"/>
                </a:lnTo>
                <a:lnTo>
                  <a:pt x="519682" y="397915"/>
                </a:lnTo>
                <a:lnTo>
                  <a:pt x="0" y="0"/>
                </a:lnTo>
                <a:close/>
              </a:path>
              <a:path w="1039494" h="1137285">
                <a:moveTo>
                  <a:pt x="1039369" y="0"/>
                </a:moveTo>
                <a:lnTo>
                  <a:pt x="519682" y="397915"/>
                </a:lnTo>
                <a:lnTo>
                  <a:pt x="1039369" y="397915"/>
                </a:lnTo>
                <a:lnTo>
                  <a:pt x="1039369" y="0"/>
                </a:lnTo>
                <a:close/>
              </a:path>
            </a:pathLst>
          </a:custGeom>
          <a:solidFill>
            <a:srgbClr val="62E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792" y="5264658"/>
            <a:ext cx="1039494" cy="1137285"/>
          </a:xfrm>
          <a:custGeom>
            <a:avLst/>
            <a:gdLst/>
            <a:ahLst/>
            <a:cxnLst/>
            <a:rect l="l" t="t" r="r" b="b"/>
            <a:pathLst>
              <a:path w="1039494" h="1137285">
                <a:moveTo>
                  <a:pt x="1039369" y="0"/>
                </a:moveTo>
                <a:lnTo>
                  <a:pt x="1039369" y="738988"/>
                </a:lnTo>
                <a:lnTo>
                  <a:pt x="519682" y="1136906"/>
                </a:lnTo>
                <a:lnTo>
                  <a:pt x="0" y="738988"/>
                </a:lnTo>
                <a:lnTo>
                  <a:pt x="0" y="0"/>
                </a:lnTo>
                <a:lnTo>
                  <a:pt x="519682" y="397915"/>
                </a:lnTo>
                <a:lnTo>
                  <a:pt x="1039369" y="0"/>
                </a:lnTo>
                <a:close/>
              </a:path>
            </a:pathLst>
          </a:custGeom>
          <a:ln w="25908">
            <a:solidFill>
              <a:srgbClr val="62E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3814" y="5694544"/>
            <a:ext cx="100393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0"/>
              </a:lnSpc>
            </a:pPr>
            <a:r>
              <a:rPr sz="1200" b="1" dirty="0">
                <a:latin typeface="Tahoma"/>
                <a:cs typeface="Tahoma"/>
              </a:rPr>
              <a:t>P</a:t>
            </a:r>
            <a:r>
              <a:rPr sz="1200" b="1" spc="-15" dirty="0">
                <a:latin typeface="Tahoma"/>
                <a:cs typeface="Tahoma"/>
              </a:rPr>
              <a:t>re</a:t>
            </a:r>
            <a:r>
              <a:rPr sz="1200" b="1" spc="-20" dirty="0">
                <a:latin typeface="Tahoma"/>
                <a:cs typeface="Tahoma"/>
              </a:rPr>
              <a:t>s</a:t>
            </a:r>
            <a:r>
              <a:rPr sz="1200" b="1" spc="-15" dirty="0">
                <a:latin typeface="Tahoma"/>
                <a:cs typeface="Tahoma"/>
              </a:rPr>
              <a:t>en</a:t>
            </a:r>
            <a:r>
              <a:rPr sz="1200" b="1" spc="-10" dirty="0">
                <a:latin typeface="Tahoma"/>
                <a:cs typeface="Tahoma"/>
              </a:rPr>
              <a:t>ta</a:t>
            </a:r>
            <a:r>
              <a:rPr sz="1200" b="1" dirty="0">
                <a:latin typeface="Tahoma"/>
                <a:cs typeface="Tahoma"/>
              </a:rPr>
              <a:t>tion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ts val="1295"/>
              </a:lnSpc>
            </a:pPr>
            <a:r>
              <a:rPr sz="1200" b="1" dirty="0">
                <a:latin typeface="Tahoma"/>
                <a:cs typeface="Tahoma"/>
              </a:rPr>
              <a:t>&amp;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ahoma"/>
                <a:cs typeface="Tahoma"/>
              </a:rPr>
              <a:t>P</a:t>
            </a:r>
            <a:r>
              <a:rPr sz="1200" b="1" dirty="0">
                <a:latin typeface="Tahoma"/>
                <a:cs typeface="Tahoma"/>
              </a:rPr>
              <a:t>o</a:t>
            </a:r>
            <a:r>
              <a:rPr sz="1200" b="1" spc="-10" dirty="0">
                <a:latin typeface="Tahoma"/>
                <a:cs typeface="Tahoma"/>
              </a:rPr>
              <a:t>s</a:t>
            </a:r>
            <a:r>
              <a:rPr sz="1200" b="1" spc="5" dirty="0">
                <a:latin typeface="Tahoma"/>
                <a:cs typeface="Tahoma"/>
              </a:rPr>
              <a:t>t</a:t>
            </a:r>
            <a:r>
              <a:rPr sz="1200" b="1" spc="-5" dirty="0">
                <a:latin typeface="Tahoma"/>
                <a:cs typeface="Tahoma"/>
              </a:rPr>
              <a:t>-</a:t>
            </a:r>
            <a:r>
              <a:rPr sz="1200" b="1" spc="-10" dirty="0">
                <a:latin typeface="Tahoma"/>
                <a:cs typeface="Tahoma"/>
              </a:rPr>
              <a:t>A</a:t>
            </a:r>
            <a:r>
              <a:rPr sz="1200" b="1" spc="-5" dirty="0">
                <a:latin typeface="Tahoma"/>
                <a:cs typeface="Tahoma"/>
              </a:rPr>
              <a:t>udi</a:t>
            </a:r>
            <a:r>
              <a:rPr sz="1200" b="1" dirty="0"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ts val="1370"/>
              </a:lnSpc>
            </a:pPr>
            <a:r>
              <a:rPr sz="1200" b="1" spc="-5" dirty="0">
                <a:latin typeface="Tahoma"/>
                <a:cs typeface="Tahoma"/>
              </a:rPr>
              <a:t>Supp</a:t>
            </a:r>
            <a:r>
              <a:rPr sz="1200" b="1" dirty="0">
                <a:latin typeface="Tahoma"/>
                <a:cs typeface="Tahoma"/>
              </a:rPr>
              <a:t>o</a:t>
            </a:r>
            <a:r>
              <a:rPr sz="1200" b="1" spc="-15" dirty="0">
                <a:latin typeface="Tahoma"/>
                <a:cs typeface="Tahoma"/>
              </a:rPr>
              <a:t>r</a:t>
            </a:r>
            <a:r>
              <a:rPr sz="1200" b="1" spc="-5" dirty="0"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29690" y="5322570"/>
            <a:ext cx="7526020" cy="1150620"/>
          </a:xfrm>
          <a:custGeom>
            <a:avLst/>
            <a:gdLst/>
            <a:ahLst/>
            <a:cxnLst/>
            <a:rect l="l" t="t" r="r" b="b"/>
            <a:pathLst>
              <a:path w="7526020" h="1150620">
                <a:moveTo>
                  <a:pt x="7525512" y="191770"/>
                </a:moveTo>
                <a:lnTo>
                  <a:pt x="7525512" y="958850"/>
                </a:lnTo>
                <a:lnTo>
                  <a:pt x="7524755" y="974577"/>
                </a:lnTo>
                <a:lnTo>
                  <a:pt x="7513870" y="1019462"/>
                </a:lnTo>
                <a:lnTo>
                  <a:pt x="7491300" y="1059864"/>
                </a:lnTo>
                <a:lnTo>
                  <a:pt x="7458630" y="1094449"/>
                </a:lnTo>
                <a:lnTo>
                  <a:pt x="7417448" y="1121887"/>
                </a:lnTo>
                <a:lnTo>
                  <a:pt x="7369340" y="1140842"/>
                </a:lnTo>
                <a:lnTo>
                  <a:pt x="7315893" y="1149984"/>
                </a:lnTo>
                <a:lnTo>
                  <a:pt x="7297166" y="1150620"/>
                </a:lnTo>
                <a:lnTo>
                  <a:pt x="0" y="1150620"/>
                </a:lnTo>
                <a:lnTo>
                  <a:pt x="0" y="0"/>
                </a:lnTo>
                <a:lnTo>
                  <a:pt x="7297166" y="0"/>
                </a:lnTo>
                <a:lnTo>
                  <a:pt x="7315893" y="635"/>
                </a:lnTo>
                <a:lnTo>
                  <a:pt x="7369340" y="9775"/>
                </a:lnTo>
                <a:lnTo>
                  <a:pt x="7417448" y="28730"/>
                </a:lnTo>
                <a:lnTo>
                  <a:pt x="7458630" y="56165"/>
                </a:lnTo>
                <a:lnTo>
                  <a:pt x="7491300" y="90750"/>
                </a:lnTo>
                <a:lnTo>
                  <a:pt x="7513870" y="131153"/>
                </a:lnTo>
                <a:lnTo>
                  <a:pt x="7524755" y="176041"/>
                </a:lnTo>
                <a:lnTo>
                  <a:pt x="7525512" y="191770"/>
                </a:lnTo>
                <a:close/>
              </a:path>
            </a:pathLst>
          </a:custGeom>
          <a:ln w="25908">
            <a:solidFill>
              <a:srgbClr val="62E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44244" y="5401562"/>
            <a:ext cx="7168515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90000"/>
              </a:lnSpc>
              <a:buFont typeface="Tahoma"/>
              <a:buChar char="•"/>
              <a:tabLst>
                <a:tab pos="185420" algn="l"/>
              </a:tabLst>
            </a:pPr>
            <a:r>
              <a:rPr sz="1800" spc="-5" dirty="0">
                <a:latin typeface="Tahoma"/>
                <a:cs typeface="Tahoma"/>
              </a:rPr>
              <a:t>P</a:t>
            </a:r>
            <a:r>
              <a:rPr sz="1800" spc="-10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ese</a:t>
            </a:r>
            <a:r>
              <a:rPr sz="1800" spc="5" dirty="0">
                <a:latin typeface="Tahoma"/>
                <a:cs typeface="Tahoma"/>
              </a:rPr>
              <a:t>n</a:t>
            </a:r>
            <a:r>
              <a:rPr sz="1800" spc="-5" dirty="0">
                <a:latin typeface="Tahoma"/>
                <a:cs typeface="Tahoma"/>
              </a:rPr>
              <a:t>tati</a:t>
            </a:r>
            <a:r>
              <a:rPr sz="1800" spc="-10" dirty="0">
                <a:latin typeface="Tahoma"/>
                <a:cs typeface="Tahoma"/>
              </a:rPr>
              <a:t>on/discussi</a:t>
            </a:r>
            <a:r>
              <a:rPr sz="1800" spc="-2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held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f</a:t>
            </a:r>
            <a:r>
              <a:rPr sz="1800" spc="-10" dirty="0">
                <a:latin typeface="Tahoma"/>
                <a:cs typeface="Tahoma"/>
              </a:rPr>
              <a:t>indings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spc="-10" dirty="0">
                <a:latin typeface="Tahoma"/>
                <a:cs typeface="Tahoma"/>
              </a:rPr>
              <a:t>d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ec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spc="-15" dirty="0">
                <a:latin typeface="Tahoma"/>
                <a:cs typeface="Tahoma"/>
              </a:rPr>
              <a:t>mmend</a:t>
            </a:r>
            <a:r>
              <a:rPr sz="1800" spc="-5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ti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ns.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ahoma"/>
                <a:cs typeface="Tahoma"/>
              </a:rPr>
              <a:t>W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ahoma"/>
                <a:cs typeface="Tahoma"/>
              </a:rPr>
              <a:t>f</a:t>
            </a:r>
            <a:r>
              <a:rPr sz="1800" spc="-10" dirty="0">
                <a:latin typeface="Tahoma"/>
                <a:cs typeface="Tahoma"/>
              </a:rPr>
              <a:t>aci</a:t>
            </a:r>
            <a:r>
              <a:rPr sz="1800" spc="-15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itate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fin</a:t>
            </a:r>
            <a:r>
              <a:rPr sz="1800" spc="-5" dirty="0">
                <a:latin typeface="Tahoma"/>
                <a:cs typeface="Tahoma"/>
              </a:rPr>
              <a:t>al</a:t>
            </a:r>
            <a:r>
              <a:rPr sz="1800" spc="-15" dirty="0">
                <a:latin typeface="Tahoma"/>
                <a:cs typeface="Tahoma"/>
              </a:rPr>
              <a:t>i</a:t>
            </a:r>
            <a:r>
              <a:rPr sz="1800" spc="-5" dirty="0">
                <a:latin typeface="Tahoma"/>
                <a:cs typeface="Tahoma"/>
              </a:rPr>
              <a:t>z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spc="-10" dirty="0">
                <a:latin typeface="Tahoma"/>
                <a:cs typeface="Tahoma"/>
              </a:rPr>
              <a:t>ti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Acti</a:t>
            </a:r>
            <a:r>
              <a:rPr sz="1800" spc="-2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Pla</a:t>
            </a:r>
            <a:r>
              <a:rPr sz="1800" spc="-10" dirty="0">
                <a:latin typeface="Tahoma"/>
                <a:cs typeface="Tahoma"/>
              </a:rPr>
              <a:t>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c</a:t>
            </a:r>
            <a:r>
              <a:rPr sz="1800" spc="-5" dirty="0">
                <a:latin typeface="Tahoma"/>
                <a:cs typeface="Tahoma"/>
              </a:rPr>
              <a:t>l</a:t>
            </a:r>
            <a:r>
              <a:rPr sz="1800" spc="-15" dirty="0">
                <a:latin typeface="Tahoma"/>
                <a:cs typeface="Tahoma"/>
              </a:rPr>
              <a:t>i</a:t>
            </a:r>
            <a:r>
              <a:rPr sz="1800" spc="-5" dirty="0">
                <a:latin typeface="Tahoma"/>
                <a:cs typeface="Tahoma"/>
              </a:rPr>
              <a:t>en</a:t>
            </a:r>
            <a:r>
              <a:rPr sz="1800" dirty="0">
                <a:latin typeface="Tahoma"/>
                <a:cs typeface="Tahoma"/>
              </a:rPr>
              <a:t>t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t</a:t>
            </a:r>
            <a:r>
              <a:rPr sz="1800" dirty="0">
                <a:latin typeface="Tahoma"/>
                <a:cs typeface="Tahoma"/>
              </a:rPr>
              <a:t>o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implement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Ene</a:t>
            </a:r>
            <a:r>
              <a:rPr sz="1800" spc="-10" dirty="0">
                <a:latin typeface="Tahoma"/>
                <a:cs typeface="Tahoma"/>
              </a:rPr>
              <a:t>rgy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S</a:t>
            </a:r>
            <a:r>
              <a:rPr sz="1800" spc="-20" dirty="0">
                <a:latin typeface="Tahoma"/>
                <a:cs typeface="Tahoma"/>
              </a:rPr>
              <a:t>a</a:t>
            </a:r>
            <a:r>
              <a:rPr sz="1800" spc="-15" dirty="0">
                <a:latin typeface="Tahoma"/>
                <a:cs typeface="Tahoma"/>
              </a:rPr>
              <a:t>vin</a:t>
            </a:r>
            <a:r>
              <a:rPr sz="1800" spc="-10" dirty="0">
                <a:latin typeface="Tahoma"/>
                <a:cs typeface="Tahoma"/>
              </a:rPr>
              <a:t>g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P</a:t>
            </a:r>
            <a:r>
              <a:rPr sz="1800" spc="-10" dirty="0">
                <a:latin typeface="Tahoma"/>
                <a:cs typeface="Tahoma"/>
              </a:rPr>
              <a:t>ro</a:t>
            </a:r>
            <a:r>
              <a:rPr sz="1800" spc="-15" dirty="0">
                <a:latin typeface="Tahoma"/>
                <a:cs typeface="Tahoma"/>
              </a:rPr>
              <a:t>j</a:t>
            </a:r>
            <a:r>
              <a:rPr sz="1800" spc="-5" dirty="0">
                <a:latin typeface="Tahoma"/>
                <a:cs typeface="Tahoma"/>
              </a:rPr>
              <a:t>ects</a:t>
            </a:r>
            <a:r>
              <a:rPr sz="1800" dirty="0">
                <a:latin typeface="Tahoma"/>
                <a:cs typeface="Tahoma"/>
              </a:rPr>
              <a:t>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Als</a:t>
            </a:r>
            <a:r>
              <a:rPr sz="1800" spc="-4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w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p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-30" dirty="0">
                <a:latin typeface="Tahoma"/>
                <a:cs typeface="Tahoma"/>
              </a:rPr>
              <a:t>o</a:t>
            </a:r>
            <a:r>
              <a:rPr sz="1800" spc="-15" dirty="0">
                <a:latin typeface="Tahoma"/>
                <a:cs typeface="Tahoma"/>
              </a:rPr>
              <a:t>vid</a:t>
            </a:r>
            <a:r>
              <a:rPr sz="1800" spc="-10" dirty="0">
                <a:latin typeface="Tahoma"/>
                <a:cs typeface="Tahoma"/>
              </a:rPr>
              <a:t>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sup</a:t>
            </a:r>
            <a:r>
              <a:rPr sz="1800" spc="-5" dirty="0">
                <a:latin typeface="Tahoma"/>
                <a:cs typeface="Tahoma"/>
              </a:rPr>
              <a:t>p</a:t>
            </a:r>
            <a:r>
              <a:rPr sz="1800" dirty="0">
                <a:latin typeface="Tahoma"/>
                <a:cs typeface="Tahoma"/>
              </a:rPr>
              <a:t>ort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t</a:t>
            </a:r>
            <a:r>
              <a:rPr sz="1800" dirty="0">
                <a:latin typeface="Tahoma"/>
                <a:cs typeface="Tahoma"/>
              </a:rPr>
              <a:t>o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C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ients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ahoma"/>
                <a:cs typeface="Tahoma"/>
              </a:rPr>
              <a:t>as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n</a:t>
            </a:r>
            <a:r>
              <a:rPr sz="1800" spc="-10" dirty="0">
                <a:latin typeface="Tahoma"/>
                <a:cs typeface="Tahoma"/>
              </a:rPr>
              <a:t>d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ahoma"/>
                <a:cs typeface="Tahoma"/>
              </a:rPr>
              <a:t>when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requi</a:t>
            </a:r>
            <a:r>
              <a:rPr sz="1800" spc="-20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ahoma"/>
                <a:cs typeface="Tahoma"/>
              </a:rPr>
              <a:t>equipmen</a:t>
            </a:r>
            <a:r>
              <a:rPr sz="1800" spc="-10" dirty="0">
                <a:latin typeface="Tahoma"/>
                <a:cs typeface="Tahoma"/>
              </a:rPr>
              <a:t>t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select</a:t>
            </a:r>
            <a:r>
              <a:rPr sz="1800" spc="-10" dirty="0">
                <a:latin typeface="Tahoma"/>
                <a:cs typeface="Tahoma"/>
              </a:rPr>
              <a:t>ion,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sy</a:t>
            </a:r>
            <a:r>
              <a:rPr sz="1800" dirty="0">
                <a:latin typeface="Tahoma"/>
                <a:cs typeface="Tahoma"/>
              </a:rPr>
              <a:t>s</a:t>
            </a:r>
            <a:r>
              <a:rPr sz="1800" spc="-5" dirty="0">
                <a:latin typeface="Tahoma"/>
                <a:cs typeface="Tahoma"/>
              </a:rPr>
              <a:t>te</a:t>
            </a:r>
            <a:r>
              <a:rPr sz="1800" dirty="0">
                <a:latin typeface="Tahoma"/>
                <a:cs typeface="Tahoma"/>
              </a:rPr>
              <a:t>m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ahoma"/>
                <a:cs typeface="Tahoma"/>
              </a:rPr>
              <a:t>design,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ahoma"/>
                <a:cs typeface="Tahoma"/>
              </a:rPr>
              <a:t>etc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Methodology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for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conductin</a:t>
            </a:r>
            <a:r>
              <a:rPr spc="-20" dirty="0"/>
              <a:t>g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Energ</a:t>
            </a:r>
            <a:r>
              <a:rPr spc="-20" dirty="0"/>
              <a:t>y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Audit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1028700"/>
            <a:ext cx="8229600" cy="544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8635238" y="6459452"/>
            <a:ext cx="508762" cy="398547"/>
          </a:xfrm>
        </p:spPr>
        <p:txBody>
          <a:bodyPr/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lang="en-US" smtClean="0"/>
              <a:pPr marL="122555">
                <a:lnSpc>
                  <a:spcPct val="100000"/>
                </a:lnSpc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105772"/>
            <a:ext cx="8589645" cy="431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59259"/>
              <a:buFont typeface="Cambria"/>
              <a:buChar char="■"/>
              <a:tabLst>
                <a:tab pos="439420" algn="l"/>
              </a:tabLst>
            </a:pPr>
            <a:r>
              <a:rPr sz="2700" spc="-155" dirty="0">
                <a:latin typeface="Comic Sans MS"/>
                <a:cs typeface="Comic Sans MS"/>
              </a:rPr>
              <a:t>W</a:t>
            </a:r>
            <a:r>
              <a:rPr sz="2700" dirty="0">
                <a:latin typeface="Comic Sans MS"/>
                <a:cs typeface="Comic Sans MS"/>
              </a:rPr>
              <a:t>e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adop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-145" dirty="0">
                <a:latin typeface="Comic Sans MS"/>
                <a:cs typeface="Comic Sans MS"/>
              </a:rPr>
              <a:t>h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45" dirty="0">
                <a:latin typeface="Comic Sans MS"/>
                <a:cs typeface="Comic Sans MS"/>
              </a:rPr>
              <a:t>l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40" dirty="0">
                <a:latin typeface="Comic Sans MS"/>
                <a:cs typeface="Comic Sans MS"/>
              </a:rPr>
              <a:t>s</a:t>
            </a:r>
            <a:r>
              <a:rPr sz="2700" spc="-150" dirty="0">
                <a:latin typeface="Comic Sans MS"/>
                <a:cs typeface="Comic Sans MS"/>
              </a:rPr>
              <a:t>t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c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a</a:t>
            </a:r>
            <a:r>
              <a:rPr sz="2700" spc="-165" dirty="0">
                <a:latin typeface="Comic Sans MS"/>
                <a:cs typeface="Comic Sans MS"/>
              </a:rPr>
              <a:t>pp</a:t>
            </a:r>
            <a:r>
              <a:rPr sz="2700" spc="-150" dirty="0">
                <a:latin typeface="Comic Sans MS"/>
                <a:cs typeface="Comic Sans MS"/>
              </a:rPr>
              <a:t>roa</a:t>
            </a:r>
            <a:r>
              <a:rPr sz="2700" spc="-140" dirty="0">
                <a:latin typeface="Comic Sans MS"/>
                <a:cs typeface="Comic Sans MS"/>
              </a:rPr>
              <a:t>c</a:t>
            </a:r>
            <a:r>
              <a:rPr sz="2700" dirty="0">
                <a:latin typeface="Comic Sans MS"/>
                <a:cs typeface="Comic Sans MS"/>
              </a:rPr>
              <a:t>h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‘s</a:t>
            </a:r>
            <a:r>
              <a:rPr sz="2700" spc="-160" dirty="0">
                <a:latin typeface="Comic Sans MS"/>
                <a:cs typeface="Comic Sans MS"/>
              </a:rPr>
              <a:t>y</a:t>
            </a:r>
            <a:r>
              <a:rPr sz="2700" spc="-145" dirty="0">
                <a:latin typeface="Comic Sans MS"/>
                <a:cs typeface="Comic Sans MS"/>
              </a:rPr>
              <a:t>s</a:t>
            </a:r>
            <a:r>
              <a:rPr sz="2700" spc="-160" dirty="0">
                <a:latin typeface="Comic Sans MS"/>
                <a:cs typeface="Comic Sans MS"/>
              </a:rPr>
              <a:t>t</a:t>
            </a:r>
            <a:r>
              <a:rPr sz="2700" spc="-150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m</a:t>
            </a:r>
            <a:r>
              <a:rPr sz="2700" spc="-65" dirty="0">
                <a:latin typeface="Comic Sans MS"/>
                <a:cs typeface="Comic Sans MS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i</a:t>
            </a:r>
            <a:r>
              <a:rPr sz="2700" spc="-160" dirty="0">
                <a:latin typeface="Comic Sans MS"/>
                <a:cs typeface="Comic Sans MS"/>
              </a:rPr>
              <a:t>m</a:t>
            </a:r>
            <a:r>
              <a:rPr sz="2700" spc="-150" dirty="0">
                <a:latin typeface="Comic Sans MS"/>
                <a:cs typeface="Comic Sans MS"/>
              </a:rPr>
              <a:t>pro</a:t>
            </a:r>
            <a:r>
              <a:rPr sz="2700" spc="-165" dirty="0">
                <a:latin typeface="Comic Sans MS"/>
                <a:cs typeface="Comic Sans MS"/>
              </a:rPr>
              <a:t>v</a:t>
            </a:r>
            <a:r>
              <a:rPr sz="2700" spc="-150" dirty="0">
                <a:latin typeface="Comic Sans MS"/>
                <a:cs typeface="Comic Sans MS"/>
              </a:rPr>
              <a:t>e</a:t>
            </a:r>
            <a:r>
              <a:rPr sz="2700" spc="-160" dirty="0">
                <a:latin typeface="Comic Sans MS"/>
                <a:cs typeface="Comic Sans MS"/>
              </a:rPr>
              <a:t>m</a:t>
            </a:r>
            <a:r>
              <a:rPr sz="2700" spc="-150" dirty="0">
                <a:latin typeface="Comic Sans MS"/>
                <a:cs typeface="Comic Sans MS"/>
              </a:rPr>
              <a:t>e</a:t>
            </a:r>
            <a:r>
              <a:rPr sz="2700" spc="-160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a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d</a:t>
            </a:r>
            <a:endParaRPr sz="2700">
              <a:latin typeface="Comic Sans MS"/>
              <a:cs typeface="Comic Sans MS"/>
            </a:endParaRPr>
          </a:p>
          <a:p>
            <a:pPr marL="354965">
              <a:lnSpc>
                <a:spcPct val="100000"/>
              </a:lnSpc>
            </a:pP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55" dirty="0">
                <a:latin typeface="Comic Sans MS"/>
                <a:cs typeface="Comic Sans MS"/>
              </a:rPr>
              <a:t>n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60" dirty="0">
                <a:latin typeface="Comic Sans MS"/>
                <a:cs typeface="Comic Sans MS"/>
              </a:rPr>
              <a:t>r</a:t>
            </a:r>
            <a:r>
              <a:rPr sz="2700" spc="-180" dirty="0">
                <a:latin typeface="Comic Sans MS"/>
                <a:cs typeface="Comic Sans MS"/>
              </a:rPr>
              <a:t>g</a:t>
            </a:r>
            <a:r>
              <a:rPr sz="2700" spc="-15" dirty="0">
                <a:latin typeface="Comic Sans MS"/>
                <a:cs typeface="Comic Sans MS"/>
              </a:rPr>
              <a:t>y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65" dirty="0">
                <a:latin typeface="Comic Sans MS"/>
                <a:cs typeface="Comic Sans MS"/>
              </a:rPr>
              <a:t>ff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55" dirty="0">
                <a:latin typeface="Comic Sans MS"/>
                <a:cs typeface="Comic Sans MS"/>
              </a:rPr>
              <a:t>n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5" dirty="0">
                <a:latin typeface="Comic Sans MS"/>
                <a:cs typeface="Comic Sans MS"/>
              </a:rPr>
              <a:t>y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omic Sans MS"/>
                <a:cs typeface="Comic Sans MS"/>
              </a:rPr>
              <a:t>‘</a:t>
            </a:r>
            <a:r>
              <a:rPr sz="2700" spc="-290" dirty="0">
                <a:latin typeface="Comic Sans MS"/>
                <a:cs typeface="Comic Sans MS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fo</a:t>
            </a:r>
            <a:r>
              <a:rPr sz="2700" dirty="0">
                <a:latin typeface="Comic Sans MS"/>
                <a:cs typeface="Comic Sans MS"/>
              </a:rPr>
              <a:t>r</a:t>
            </a:r>
            <a:r>
              <a:rPr sz="2700" spc="-135" dirty="0">
                <a:latin typeface="Times New Roman"/>
                <a:cs typeface="Times New Roman"/>
              </a:rPr>
              <a:t> 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5" dirty="0">
                <a:latin typeface="Comic Sans MS"/>
                <a:cs typeface="Comic Sans MS"/>
              </a:rPr>
              <a:t>a</a:t>
            </a:r>
            <a:r>
              <a:rPr sz="2700" spc="-155" dirty="0">
                <a:latin typeface="Comic Sans MS"/>
                <a:cs typeface="Comic Sans MS"/>
              </a:rPr>
              <a:t>x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45" dirty="0">
                <a:latin typeface="Comic Sans MS"/>
                <a:cs typeface="Comic Sans MS"/>
              </a:rPr>
              <a:t>i</a:t>
            </a:r>
            <a:r>
              <a:rPr sz="2700" spc="-150" dirty="0">
                <a:latin typeface="Comic Sans MS"/>
                <a:cs typeface="Comic Sans MS"/>
              </a:rPr>
              <a:t>z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5" dirty="0">
                <a:latin typeface="Comic Sans MS"/>
                <a:cs typeface="Comic Sans MS"/>
              </a:rPr>
              <a:t>g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spc="-170" dirty="0">
                <a:latin typeface="Comic Sans MS"/>
                <a:cs typeface="Comic Sans MS"/>
              </a:rPr>
              <a:t>s</a:t>
            </a:r>
            <a:r>
              <a:rPr sz="2700" spc="-175" dirty="0">
                <a:latin typeface="Comic Sans MS"/>
                <a:cs typeface="Comic Sans MS"/>
              </a:rPr>
              <a:t>a</a:t>
            </a:r>
            <a:r>
              <a:rPr sz="2700" spc="-165" dirty="0">
                <a:latin typeface="Comic Sans MS"/>
                <a:cs typeface="Comic Sans MS"/>
              </a:rPr>
              <a:t>v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55" dirty="0">
                <a:latin typeface="Comic Sans MS"/>
                <a:cs typeface="Comic Sans MS"/>
              </a:rPr>
              <a:t>n</a:t>
            </a:r>
            <a:r>
              <a:rPr sz="2700" spc="-180" dirty="0">
                <a:latin typeface="Comic Sans MS"/>
                <a:cs typeface="Comic Sans MS"/>
              </a:rPr>
              <a:t>g</a:t>
            </a:r>
            <a:r>
              <a:rPr sz="2700" spc="-15" dirty="0">
                <a:latin typeface="Comic Sans MS"/>
                <a:cs typeface="Comic Sans MS"/>
              </a:rPr>
              <a:t>s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b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65" dirty="0">
                <a:latin typeface="Comic Sans MS"/>
                <a:cs typeface="Comic Sans MS"/>
              </a:rPr>
              <a:t>lls</a:t>
            </a:r>
            <a:r>
              <a:rPr sz="2700" dirty="0">
                <a:latin typeface="Comic Sans MS"/>
                <a:cs typeface="Comic Sans MS"/>
              </a:rPr>
              <a:t>.</a:t>
            </a:r>
            <a:endParaRPr sz="2700">
              <a:latin typeface="Comic Sans MS"/>
              <a:cs typeface="Comic Sans MS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645"/>
              </a:spcBef>
              <a:buClr>
                <a:srgbClr val="3232CC"/>
              </a:buClr>
              <a:buSzPct val="59259"/>
              <a:buFont typeface="Cambria"/>
              <a:buChar char="■"/>
              <a:tabLst>
                <a:tab pos="355600" algn="l"/>
              </a:tabLst>
            </a:pPr>
            <a:r>
              <a:rPr sz="2700" spc="-175" dirty="0">
                <a:latin typeface="Comic Sans MS"/>
                <a:cs typeface="Comic Sans MS"/>
              </a:rPr>
              <a:t>Fo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60" dirty="0">
                <a:latin typeface="Comic Sans MS"/>
                <a:cs typeface="Comic Sans MS"/>
              </a:rPr>
              <a:t>u</a:t>
            </a:r>
            <a:r>
              <a:rPr sz="2700" spc="-15" dirty="0">
                <a:latin typeface="Comic Sans MS"/>
                <a:cs typeface="Comic Sans MS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2700" spc="-14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05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t</a:t>
            </a:r>
            <a:r>
              <a:rPr sz="2700" spc="-165" dirty="0">
                <a:latin typeface="Comic Sans MS"/>
                <a:cs typeface="Comic Sans MS"/>
              </a:rPr>
              <a:t>ech</a:t>
            </a:r>
            <a:r>
              <a:rPr sz="2700" spc="-140" dirty="0">
                <a:latin typeface="Comic Sans MS"/>
                <a:cs typeface="Comic Sans MS"/>
              </a:rPr>
              <a:t>n</a:t>
            </a:r>
            <a:r>
              <a:rPr sz="2700" spc="-185" dirty="0">
                <a:latin typeface="Comic Sans MS"/>
                <a:cs typeface="Comic Sans MS"/>
              </a:rPr>
              <a:t>o</a:t>
            </a:r>
            <a:r>
              <a:rPr sz="2700" spc="-160" dirty="0">
                <a:latin typeface="Comic Sans MS"/>
                <a:cs typeface="Comic Sans MS"/>
              </a:rPr>
              <a:t>-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0" dirty="0">
                <a:latin typeface="Comic Sans MS"/>
                <a:cs typeface="Comic Sans MS"/>
              </a:rPr>
              <a:t>m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60" dirty="0">
                <a:latin typeface="Comic Sans MS"/>
                <a:cs typeface="Comic Sans MS"/>
              </a:rPr>
              <a:t>r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45" dirty="0">
                <a:latin typeface="Comic Sans MS"/>
                <a:cs typeface="Comic Sans MS"/>
              </a:rPr>
              <a:t>i</a:t>
            </a:r>
            <a:r>
              <a:rPr sz="2700" spc="-160" dirty="0">
                <a:latin typeface="Comic Sans MS"/>
                <a:cs typeface="Comic Sans MS"/>
              </a:rPr>
              <a:t>a</a:t>
            </a:r>
            <a:r>
              <a:rPr sz="2700" spc="-10" dirty="0">
                <a:latin typeface="Comic Sans MS"/>
                <a:cs typeface="Comic Sans MS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10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p</a:t>
            </a:r>
            <a:r>
              <a:rPr sz="2700" spc="-145" dirty="0">
                <a:latin typeface="Comic Sans MS"/>
                <a:cs typeface="Comic Sans MS"/>
              </a:rPr>
              <a:t>r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55" dirty="0">
                <a:latin typeface="Comic Sans MS"/>
                <a:cs typeface="Comic Sans MS"/>
              </a:rPr>
              <a:t>j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60" dirty="0">
                <a:latin typeface="Comic Sans MS"/>
                <a:cs typeface="Comic Sans MS"/>
              </a:rPr>
              <a:t>t</a:t>
            </a: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dirty="0">
                <a:latin typeface="Comic Sans MS"/>
                <a:cs typeface="Comic Sans MS"/>
              </a:rPr>
              <a:t>.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5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05" dirty="0">
                <a:latin typeface="Times New Roman"/>
                <a:cs typeface="Times New Roman"/>
              </a:rPr>
              <a:t> </a:t>
            </a:r>
            <a:r>
              <a:rPr sz="2700" spc="-170" dirty="0">
                <a:latin typeface="Comic Sans MS"/>
                <a:cs typeface="Comic Sans MS"/>
              </a:rPr>
              <a:t>m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70" dirty="0">
                <a:latin typeface="Comic Sans MS"/>
                <a:cs typeface="Comic Sans MS"/>
              </a:rPr>
              <a:t>s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95" dirty="0">
                <a:latin typeface="Times New Roman"/>
                <a:cs typeface="Times New Roman"/>
              </a:rPr>
              <a:t> 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75" dirty="0">
                <a:latin typeface="Comic Sans MS"/>
                <a:cs typeface="Comic Sans MS"/>
              </a:rPr>
              <a:t>a</a:t>
            </a: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5" dirty="0">
                <a:latin typeface="Comic Sans MS"/>
                <a:cs typeface="Comic Sans MS"/>
              </a:rPr>
              <a:t>s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‘</a:t>
            </a:r>
            <a:r>
              <a:rPr sz="2700" spc="-150" dirty="0">
                <a:latin typeface="Comic Sans MS"/>
                <a:cs typeface="Comic Sans MS"/>
              </a:rPr>
              <a:t>ov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45" dirty="0">
                <a:latin typeface="Comic Sans MS"/>
                <a:cs typeface="Comic Sans MS"/>
              </a:rPr>
              <a:t>r</a:t>
            </a:r>
            <a:r>
              <a:rPr sz="2700" spc="-160" dirty="0">
                <a:latin typeface="Comic Sans MS"/>
                <a:cs typeface="Comic Sans MS"/>
              </a:rPr>
              <a:t>-a</a:t>
            </a:r>
            <a:r>
              <a:rPr sz="2700" spc="-155" dirty="0">
                <a:latin typeface="Comic Sans MS"/>
                <a:cs typeface="Comic Sans MS"/>
              </a:rPr>
              <a:t>l</a:t>
            </a:r>
            <a:r>
              <a:rPr sz="2700" dirty="0">
                <a:latin typeface="Comic Sans MS"/>
                <a:cs typeface="Comic Sans MS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21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R</a:t>
            </a:r>
            <a:r>
              <a:rPr sz="2700" spc="-15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95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210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b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45" dirty="0">
                <a:latin typeface="Comic Sans MS"/>
                <a:cs typeface="Comic Sans MS"/>
              </a:rPr>
              <a:t>l</a:t>
            </a:r>
            <a:r>
              <a:rPr sz="2700" spc="-15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w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21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1</a:t>
            </a:r>
            <a:r>
              <a:rPr sz="2700" dirty="0">
                <a:latin typeface="Comic Sans MS"/>
                <a:cs typeface="Comic Sans MS"/>
              </a:rPr>
              <a:t>2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200" dirty="0">
                <a:latin typeface="Times New Roman"/>
                <a:cs typeface="Times New Roman"/>
              </a:rPr>
              <a:t> </a:t>
            </a:r>
            <a:r>
              <a:rPr sz="2700" spc="-145" dirty="0">
                <a:latin typeface="Comic Sans MS"/>
                <a:cs typeface="Comic Sans MS"/>
              </a:rPr>
              <a:t>m</a:t>
            </a:r>
            <a:r>
              <a:rPr sz="2700" spc="-150" dirty="0">
                <a:latin typeface="Comic Sans MS"/>
                <a:cs typeface="Comic Sans MS"/>
              </a:rPr>
              <a:t>o</a:t>
            </a:r>
            <a:r>
              <a:rPr sz="2700" spc="-160" dirty="0">
                <a:latin typeface="Comic Sans MS"/>
                <a:cs typeface="Comic Sans MS"/>
              </a:rPr>
              <a:t>n</a:t>
            </a:r>
            <a:r>
              <a:rPr sz="2700" spc="-150" dirty="0">
                <a:latin typeface="Comic Sans MS"/>
                <a:cs typeface="Comic Sans MS"/>
              </a:rPr>
              <a:t>t</a:t>
            </a:r>
            <a:r>
              <a:rPr sz="2700" spc="-160" dirty="0">
                <a:latin typeface="Comic Sans MS"/>
                <a:cs typeface="Comic Sans MS"/>
              </a:rPr>
              <a:t>h</a:t>
            </a: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dirty="0">
                <a:latin typeface="Comic Sans MS"/>
                <a:cs typeface="Comic Sans MS"/>
              </a:rPr>
              <a:t>.</a:t>
            </a:r>
            <a:r>
              <a:rPr sz="2700" dirty="0">
                <a:latin typeface="Times New Roman"/>
                <a:cs typeface="Times New Roman"/>
              </a:rPr>
              <a:t>    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omic Sans MS"/>
                <a:cs typeface="Comic Sans MS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21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f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w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21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i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50" dirty="0">
                <a:latin typeface="Comic Sans MS"/>
                <a:cs typeface="Comic Sans MS"/>
              </a:rPr>
              <a:t>divi</a:t>
            </a:r>
            <a:r>
              <a:rPr sz="2700" spc="-165" dirty="0">
                <a:latin typeface="Comic Sans MS"/>
                <a:cs typeface="Comic Sans MS"/>
              </a:rPr>
              <a:t>d</a:t>
            </a:r>
            <a:r>
              <a:rPr sz="2700" spc="-150" dirty="0">
                <a:latin typeface="Comic Sans MS"/>
                <a:cs typeface="Comic Sans MS"/>
              </a:rPr>
              <a:t>u</a:t>
            </a:r>
            <a:r>
              <a:rPr sz="2700" spc="-160" dirty="0">
                <a:latin typeface="Comic Sans MS"/>
                <a:cs typeface="Comic Sans MS"/>
              </a:rPr>
              <a:t>a</a:t>
            </a:r>
            <a:r>
              <a:rPr sz="2700" dirty="0">
                <a:latin typeface="Comic Sans MS"/>
                <a:cs typeface="Comic Sans MS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75" dirty="0">
                <a:latin typeface="Comic Sans MS"/>
                <a:cs typeface="Comic Sans MS"/>
              </a:rPr>
              <a:t>p</a:t>
            </a:r>
            <a:r>
              <a:rPr sz="2700" spc="-145" dirty="0">
                <a:latin typeface="Comic Sans MS"/>
                <a:cs typeface="Comic Sans MS"/>
              </a:rPr>
              <a:t>r</a:t>
            </a:r>
            <a:r>
              <a:rPr sz="2700" spc="-175" dirty="0">
                <a:latin typeface="Comic Sans MS"/>
                <a:cs typeface="Comic Sans MS"/>
              </a:rPr>
              <a:t>o</a:t>
            </a:r>
            <a:r>
              <a:rPr sz="2700" spc="-145" dirty="0">
                <a:latin typeface="Comic Sans MS"/>
                <a:cs typeface="Comic Sans MS"/>
              </a:rPr>
              <a:t>j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60" dirty="0">
                <a:latin typeface="Comic Sans MS"/>
                <a:cs typeface="Comic Sans MS"/>
              </a:rPr>
              <a:t>t</a:t>
            </a:r>
            <a:r>
              <a:rPr sz="2700" spc="-15" dirty="0">
                <a:latin typeface="Comic Sans MS"/>
                <a:cs typeface="Comic Sans MS"/>
              </a:rPr>
              <a:t>s</a:t>
            </a:r>
            <a:r>
              <a:rPr sz="2700" spc="120" dirty="0">
                <a:latin typeface="Times New Roman"/>
                <a:cs typeface="Times New Roman"/>
              </a:rPr>
              <a:t> 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50" dirty="0">
                <a:latin typeface="Comic Sans MS"/>
                <a:cs typeface="Comic Sans MS"/>
              </a:rPr>
              <a:t>d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5" dirty="0">
                <a:latin typeface="Comic Sans MS"/>
                <a:cs typeface="Comic Sans MS"/>
              </a:rPr>
              <a:t>g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Te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80" dirty="0">
                <a:latin typeface="Comic Sans MS"/>
                <a:cs typeface="Comic Sans MS"/>
              </a:rPr>
              <a:t>h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75" dirty="0">
                <a:latin typeface="Comic Sans MS"/>
                <a:cs typeface="Comic Sans MS"/>
              </a:rPr>
              <a:t>o</a:t>
            </a:r>
            <a:r>
              <a:rPr sz="2700" spc="-155" dirty="0">
                <a:latin typeface="Comic Sans MS"/>
                <a:cs typeface="Comic Sans MS"/>
              </a:rPr>
              <a:t>l</a:t>
            </a:r>
            <a:r>
              <a:rPr sz="2700" spc="-165" dirty="0">
                <a:latin typeface="Comic Sans MS"/>
                <a:cs typeface="Comic Sans MS"/>
              </a:rPr>
              <a:t>og</a:t>
            </a:r>
            <a:r>
              <a:rPr sz="2700" spc="-15" dirty="0">
                <a:latin typeface="Comic Sans MS"/>
                <a:cs typeface="Comic Sans MS"/>
              </a:rPr>
              <a:t>y</a:t>
            </a:r>
            <a:r>
              <a:rPr sz="2700" spc="114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u</a:t>
            </a:r>
            <a:r>
              <a:rPr sz="2700" spc="-175" dirty="0">
                <a:latin typeface="Comic Sans MS"/>
                <a:cs typeface="Comic Sans MS"/>
              </a:rPr>
              <a:t>p</a:t>
            </a:r>
            <a:r>
              <a:rPr sz="2700" spc="-160" dirty="0">
                <a:latin typeface="Comic Sans MS"/>
                <a:cs typeface="Comic Sans MS"/>
              </a:rPr>
              <a:t>-</a:t>
            </a:r>
            <a:r>
              <a:rPr sz="2700" spc="-165" dirty="0">
                <a:latin typeface="Comic Sans MS"/>
                <a:cs typeface="Comic Sans MS"/>
              </a:rPr>
              <a:t>g</a:t>
            </a:r>
            <a:r>
              <a:rPr sz="2700" spc="-145" dirty="0">
                <a:latin typeface="Comic Sans MS"/>
                <a:cs typeface="Comic Sans MS"/>
              </a:rPr>
              <a:t>r</a:t>
            </a:r>
            <a:r>
              <a:rPr sz="2700" spc="-160" dirty="0">
                <a:latin typeface="Comic Sans MS"/>
                <a:cs typeface="Comic Sans MS"/>
              </a:rPr>
              <a:t>a</a:t>
            </a:r>
            <a:r>
              <a:rPr sz="2700" spc="-150" dirty="0">
                <a:latin typeface="Comic Sans MS"/>
                <a:cs typeface="Comic Sans MS"/>
              </a:rPr>
              <a:t>d</a:t>
            </a:r>
            <a:r>
              <a:rPr sz="2700" spc="-175" dirty="0">
                <a:latin typeface="Comic Sans MS"/>
                <a:cs typeface="Comic Sans MS"/>
              </a:rPr>
              <a:t>a</a:t>
            </a:r>
            <a:r>
              <a:rPr sz="2700" spc="-145" dirty="0">
                <a:latin typeface="Comic Sans MS"/>
                <a:cs typeface="Comic Sans MS"/>
              </a:rPr>
              <a:t>ti</a:t>
            </a:r>
            <a:r>
              <a:rPr sz="2700" spc="-15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omic Sans MS"/>
                <a:cs typeface="Comic Sans MS"/>
              </a:rPr>
              <a:t>/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r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75" dirty="0">
                <a:latin typeface="Comic Sans MS"/>
                <a:cs typeface="Comic Sans MS"/>
              </a:rPr>
              <a:t>p</a:t>
            </a:r>
            <a:r>
              <a:rPr sz="2700" spc="-155" dirty="0">
                <a:latin typeface="Comic Sans MS"/>
                <a:cs typeface="Comic Sans MS"/>
              </a:rPr>
              <a:t>l</a:t>
            </a:r>
            <a:r>
              <a:rPr sz="2700" spc="-175" dirty="0">
                <a:latin typeface="Comic Sans MS"/>
                <a:cs typeface="Comic Sans MS"/>
              </a:rPr>
              <a:t>a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55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5" dirty="0">
                <a:latin typeface="Comic Sans MS"/>
                <a:cs typeface="Comic Sans MS"/>
              </a:rPr>
              <a:t>a</a:t>
            </a:r>
            <a:r>
              <a:rPr sz="2700" spc="-15" dirty="0">
                <a:latin typeface="Comic Sans MS"/>
                <a:cs typeface="Comic Sans MS"/>
              </a:rPr>
              <a:t>y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spc="-175" dirty="0">
                <a:latin typeface="Comic Sans MS"/>
                <a:cs typeface="Comic Sans MS"/>
              </a:rPr>
              <a:t>ha</a:t>
            </a:r>
            <a:r>
              <a:rPr sz="2700" spc="-165" dirty="0">
                <a:latin typeface="Comic Sans MS"/>
                <a:cs typeface="Comic Sans MS"/>
              </a:rPr>
              <a:t>v</a:t>
            </a:r>
            <a:r>
              <a:rPr sz="2700" spc="-15" dirty="0">
                <a:latin typeface="Comic Sans MS"/>
                <a:cs typeface="Comic Sans MS"/>
              </a:rPr>
              <a:t>e</a:t>
            </a:r>
            <a:r>
              <a:rPr sz="2700" spc="-140" dirty="0">
                <a:latin typeface="Times New Roman"/>
                <a:cs typeface="Times New Roman"/>
              </a:rPr>
              <a:t> </a:t>
            </a:r>
            <a:r>
              <a:rPr sz="2700" spc="-180" dirty="0">
                <a:latin typeface="Comic Sans MS"/>
                <a:cs typeface="Comic Sans MS"/>
              </a:rPr>
              <a:t>h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80" dirty="0">
                <a:latin typeface="Comic Sans MS"/>
                <a:cs typeface="Comic Sans MS"/>
              </a:rPr>
              <a:t>ghe</a:t>
            </a:r>
            <a:r>
              <a:rPr sz="2700" dirty="0">
                <a:latin typeface="Comic Sans MS"/>
                <a:cs typeface="Comic Sans MS"/>
              </a:rPr>
              <a:t>r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R</a:t>
            </a:r>
            <a:r>
              <a:rPr sz="2700" spc="-15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I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</a:t>
            </a:r>
            <a:r>
              <a:rPr sz="2700" spc="-14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24</a:t>
            </a:r>
            <a:r>
              <a:rPr sz="2700" spc="-170" dirty="0">
                <a:latin typeface="Comic Sans MS"/>
                <a:cs typeface="Comic Sans MS"/>
              </a:rPr>
              <a:t>-</a:t>
            </a:r>
            <a:r>
              <a:rPr sz="2700" spc="-160" dirty="0">
                <a:latin typeface="Comic Sans MS"/>
                <a:cs typeface="Comic Sans MS"/>
              </a:rPr>
              <a:t>3</a:t>
            </a:r>
            <a:r>
              <a:rPr sz="2700" dirty="0">
                <a:latin typeface="Comic Sans MS"/>
                <a:cs typeface="Comic Sans MS"/>
              </a:rPr>
              <a:t>0</a:t>
            </a:r>
            <a:r>
              <a:rPr sz="2700" spc="-130" dirty="0">
                <a:latin typeface="Times New Roman"/>
                <a:cs typeface="Times New Roman"/>
              </a:rPr>
              <a:t> 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5" dirty="0">
                <a:latin typeface="Comic Sans MS"/>
                <a:cs typeface="Comic Sans MS"/>
              </a:rPr>
              <a:t>o</a:t>
            </a:r>
            <a:r>
              <a:rPr sz="2700" spc="-155" dirty="0">
                <a:latin typeface="Comic Sans MS"/>
                <a:cs typeface="Comic Sans MS"/>
              </a:rPr>
              <a:t>n</a:t>
            </a:r>
            <a:r>
              <a:rPr sz="2700" spc="-160" dirty="0">
                <a:latin typeface="Comic Sans MS"/>
                <a:cs typeface="Comic Sans MS"/>
              </a:rPr>
              <a:t>t</a:t>
            </a:r>
            <a:r>
              <a:rPr sz="2700" spc="-180" dirty="0">
                <a:latin typeface="Comic Sans MS"/>
                <a:cs typeface="Comic Sans MS"/>
              </a:rPr>
              <a:t>h</a:t>
            </a:r>
            <a:r>
              <a:rPr sz="2700" spc="-165" dirty="0">
                <a:latin typeface="Comic Sans MS"/>
                <a:cs typeface="Comic Sans MS"/>
              </a:rPr>
              <a:t>s</a:t>
            </a:r>
            <a:r>
              <a:rPr sz="2700" spc="-160" dirty="0">
                <a:latin typeface="Comic Sans MS"/>
                <a:cs typeface="Comic Sans MS"/>
              </a:rPr>
              <a:t>..</a:t>
            </a:r>
            <a:endParaRPr sz="2700">
              <a:latin typeface="Comic Sans MS"/>
              <a:cs typeface="Comic Sans MS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45"/>
              </a:spcBef>
              <a:buClr>
                <a:srgbClr val="3232CC"/>
              </a:buClr>
              <a:buSzPct val="59259"/>
              <a:buFont typeface="Cambria"/>
              <a:buChar char="■"/>
              <a:tabLst>
                <a:tab pos="355600" algn="l"/>
              </a:tabLst>
            </a:pP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spc="-145" dirty="0">
                <a:latin typeface="Comic Sans MS"/>
                <a:cs typeface="Comic Sans MS"/>
              </a:rPr>
              <a:t>t</a:t>
            </a:r>
            <a:r>
              <a:rPr sz="2700" spc="-160" dirty="0">
                <a:latin typeface="Comic Sans MS"/>
                <a:cs typeface="Comic Sans MS"/>
              </a:rPr>
              <a:t>u</a:t>
            </a:r>
            <a:r>
              <a:rPr sz="2700" spc="-150" dirty="0">
                <a:latin typeface="Comic Sans MS"/>
                <a:cs typeface="Comic Sans MS"/>
              </a:rPr>
              <a:t>d</a:t>
            </a:r>
            <a:r>
              <a:rPr sz="2700" spc="-15" dirty="0">
                <a:latin typeface="Comic Sans MS"/>
                <a:cs typeface="Comic Sans MS"/>
              </a:rPr>
              <a:t>y</a:t>
            </a:r>
            <a:r>
              <a:rPr sz="2700" spc="175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spc="-165" dirty="0">
                <a:latin typeface="Comic Sans MS"/>
                <a:cs typeface="Comic Sans MS"/>
              </a:rPr>
              <a:t>ho</a:t>
            </a:r>
            <a:r>
              <a:rPr sz="2700" spc="-160" dirty="0">
                <a:latin typeface="Comic Sans MS"/>
                <a:cs typeface="Comic Sans MS"/>
              </a:rPr>
              <a:t>u</a:t>
            </a:r>
            <a:r>
              <a:rPr sz="2700" spc="-165" dirty="0">
                <a:latin typeface="Comic Sans MS"/>
                <a:cs typeface="Comic Sans MS"/>
              </a:rPr>
              <a:t>l</a:t>
            </a:r>
            <a:r>
              <a:rPr sz="2700" dirty="0">
                <a:latin typeface="Comic Sans MS"/>
                <a:cs typeface="Comic Sans MS"/>
              </a:rPr>
              <a:t>d</a:t>
            </a:r>
            <a:r>
              <a:rPr sz="2700" spc="175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55" dirty="0">
                <a:latin typeface="Comic Sans MS"/>
                <a:cs typeface="Comic Sans MS"/>
              </a:rPr>
              <a:t>ns</a:t>
            </a:r>
            <a:r>
              <a:rPr sz="2700" spc="-145" dirty="0">
                <a:latin typeface="Comic Sans MS"/>
                <a:cs typeface="Comic Sans MS"/>
              </a:rPr>
              <a:t>i</a:t>
            </a:r>
            <a:r>
              <a:rPr sz="2700" spc="-150" dirty="0">
                <a:latin typeface="Comic Sans MS"/>
                <a:cs typeface="Comic Sans MS"/>
              </a:rPr>
              <a:t>d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r</a:t>
            </a:r>
            <a:r>
              <a:rPr sz="2700" spc="185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le</a:t>
            </a:r>
            <a:r>
              <a:rPr sz="2700" spc="-175" dirty="0">
                <a:latin typeface="Comic Sans MS"/>
                <a:cs typeface="Comic Sans MS"/>
              </a:rPr>
              <a:t>a</a:t>
            </a: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spc="190" dirty="0">
                <a:latin typeface="Times New Roman"/>
                <a:cs typeface="Times New Roman"/>
              </a:rPr>
              <a:t> </a:t>
            </a:r>
            <a:r>
              <a:rPr sz="2700" spc="-145" dirty="0">
                <a:latin typeface="Comic Sans MS"/>
                <a:cs typeface="Comic Sans MS"/>
              </a:rPr>
              <a:t>r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60" dirty="0">
                <a:latin typeface="Comic Sans MS"/>
                <a:cs typeface="Comic Sans MS"/>
              </a:rPr>
              <a:t>q</a:t>
            </a:r>
            <a:r>
              <a:rPr sz="2700" spc="-145" dirty="0">
                <a:latin typeface="Comic Sans MS"/>
                <a:cs typeface="Comic Sans MS"/>
              </a:rPr>
              <a:t>ui</a:t>
            </a:r>
            <a:r>
              <a:rPr sz="2700" spc="-160" dirty="0">
                <a:latin typeface="Comic Sans MS"/>
                <a:cs typeface="Comic Sans MS"/>
              </a:rPr>
              <a:t>r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spc="19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  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-175" dirty="0">
                <a:latin typeface="Comic Sans MS"/>
                <a:cs typeface="Comic Sans MS"/>
              </a:rPr>
              <a:t>p</a:t>
            </a:r>
            <a:r>
              <a:rPr sz="2700" spc="-160" dirty="0">
                <a:latin typeface="Comic Sans MS"/>
                <a:cs typeface="Comic Sans MS"/>
              </a:rPr>
              <a:t>la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spc="175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spc="-180" dirty="0">
                <a:latin typeface="Comic Sans MS"/>
                <a:cs typeface="Comic Sans MS"/>
              </a:rPr>
              <a:t>h</a:t>
            </a:r>
            <a:r>
              <a:rPr sz="2700" spc="-145" dirty="0">
                <a:latin typeface="Comic Sans MS"/>
                <a:cs typeface="Comic Sans MS"/>
              </a:rPr>
              <a:t>u</a:t>
            </a:r>
            <a:r>
              <a:rPr sz="2700" spc="-160" dirty="0">
                <a:latin typeface="Comic Sans MS"/>
                <a:cs typeface="Comic Sans MS"/>
              </a:rPr>
              <a:t>t</a:t>
            </a:r>
            <a:r>
              <a:rPr sz="2700" spc="-15" dirty="0">
                <a:latin typeface="Comic Sans MS"/>
                <a:cs typeface="Comic Sans MS"/>
              </a:rPr>
              <a:t>-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do</a:t>
            </a:r>
            <a:r>
              <a:rPr sz="2700" spc="-160" dirty="0">
                <a:latin typeface="Comic Sans MS"/>
                <a:cs typeface="Comic Sans MS"/>
              </a:rPr>
              <a:t>w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t</a:t>
            </a:r>
            <a:r>
              <a:rPr sz="2700" dirty="0">
                <a:latin typeface="Comic Sans MS"/>
                <a:cs typeface="Comic Sans MS"/>
              </a:rPr>
              <a:t>o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a</a:t>
            </a:r>
            <a:r>
              <a:rPr sz="2700" spc="-140" dirty="0">
                <a:latin typeface="Comic Sans MS"/>
                <a:cs typeface="Comic Sans MS"/>
              </a:rPr>
              <a:t>v</a:t>
            </a:r>
            <a:r>
              <a:rPr sz="2700" spc="-150" dirty="0">
                <a:latin typeface="Comic Sans MS"/>
                <a:cs typeface="Comic Sans MS"/>
              </a:rPr>
              <a:t>oid</a:t>
            </a:r>
            <a:r>
              <a:rPr sz="2700" dirty="0">
                <a:latin typeface="Comic Sans MS"/>
                <a:cs typeface="Comic Sans MS"/>
              </a:rPr>
              <a:t>/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145" dirty="0">
                <a:latin typeface="Comic Sans MS"/>
                <a:cs typeface="Comic Sans MS"/>
              </a:rPr>
              <a:t>m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50" dirty="0">
                <a:latin typeface="Comic Sans MS"/>
                <a:cs typeface="Comic Sans MS"/>
              </a:rPr>
              <a:t>i</a:t>
            </a:r>
            <a:r>
              <a:rPr sz="2700" spc="-145" dirty="0">
                <a:latin typeface="Comic Sans MS"/>
                <a:cs typeface="Comic Sans MS"/>
              </a:rPr>
              <a:t>m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50" dirty="0">
                <a:latin typeface="Comic Sans MS"/>
                <a:cs typeface="Comic Sans MS"/>
              </a:rPr>
              <a:t>z</a:t>
            </a:r>
            <a:r>
              <a:rPr sz="2700" dirty="0">
                <a:latin typeface="Comic Sans MS"/>
                <a:cs typeface="Comic Sans MS"/>
              </a:rPr>
              <a:t>e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n</a:t>
            </a:r>
            <a:r>
              <a:rPr sz="2700" spc="-150" dirty="0">
                <a:latin typeface="Comic Sans MS"/>
                <a:cs typeface="Comic Sans MS"/>
              </a:rPr>
              <a:t>e</a:t>
            </a:r>
            <a:r>
              <a:rPr sz="2700" spc="-155" dirty="0">
                <a:latin typeface="Comic Sans MS"/>
                <a:cs typeface="Comic Sans MS"/>
              </a:rPr>
              <a:t>g</a:t>
            </a:r>
            <a:r>
              <a:rPr sz="2700" spc="-150" dirty="0">
                <a:latin typeface="Comic Sans MS"/>
                <a:cs typeface="Comic Sans MS"/>
              </a:rPr>
              <a:t>ativ</a:t>
            </a:r>
            <a:r>
              <a:rPr sz="2700" dirty="0">
                <a:latin typeface="Comic Sans MS"/>
                <a:cs typeface="Comic Sans MS"/>
              </a:rPr>
              <a:t>e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spc="-150" dirty="0">
                <a:latin typeface="Comic Sans MS"/>
                <a:cs typeface="Comic Sans MS"/>
              </a:rPr>
              <a:t>eff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40" dirty="0">
                <a:latin typeface="Comic Sans MS"/>
                <a:cs typeface="Comic Sans MS"/>
              </a:rPr>
              <a:t>c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14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E</a:t>
            </a:r>
            <a:r>
              <a:rPr sz="2700" spc="-160" dirty="0">
                <a:latin typeface="Comic Sans MS"/>
                <a:cs typeface="Comic Sans MS"/>
              </a:rPr>
              <a:t>n</a:t>
            </a:r>
            <a:r>
              <a:rPr sz="2700" spc="-150" dirty="0">
                <a:latin typeface="Comic Sans MS"/>
                <a:cs typeface="Comic Sans MS"/>
              </a:rPr>
              <a:t>er</a:t>
            </a:r>
            <a:r>
              <a:rPr sz="2700" spc="-155" dirty="0">
                <a:latin typeface="Comic Sans MS"/>
                <a:cs typeface="Comic Sans MS"/>
              </a:rPr>
              <a:t>g</a:t>
            </a:r>
            <a:r>
              <a:rPr sz="2700" spc="-175" dirty="0">
                <a:latin typeface="Comic Sans MS"/>
                <a:cs typeface="Comic Sans MS"/>
              </a:rPr>
              <a:t>y</a:t>
            </a:r>
            <a:r>
              <a:rPr sz="2700" spc="-170" dirty="0">
                <a:latin typeface="Comic Sans MS"/>
                <a:cs typeface="Comic Sans MS"/>
              </a:rPr>
              <a:t>-</a:t>
            </a:r>
            <a:r>
              <a:rPr sz="2700" spc="-140" dirty="0">
                <a:latin typeface="Comic Sans MS"/>
                <a:cs typeface="Comic Sans MS"/>
              </a:rPr>
              <a:t>s</a:t>
            </a:r>
            <a:r>
              <a:rPr sz="2700" spc="-150" dirty="0">
                <a:latin typeface="Comic Sans MS"/>
                <a:cs typeface="Comic Sans MS"/>
              </a:rPr>
              <a:t>av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g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75" dirty="0">
                <a:latin typeface="Comic Sans MS"/>
                <a:cs typeface="Comic Sans MS"/>
              </a:rPr>
              <a:t>p</a:t>
            </a:r>
            <a:r>
              <a:rPr sz="2700" spc="-160" dirty="0">
                <a:latin typeface="Comic Sans MS"/>
                <a:cs typeface="Comic Sans MS"/>
              </a:rPr>
              <a:t>r</a:t>
            </a:r>
            <a:r>
              <a:rPr sz="2700" spc="-175" dirty="0">
                <a:latin typeface="Comic Sans MS"/>
                <a:cs typeface="Comic Sans MS"/>
              </a:rPr>
              <a:t>o</a:t>
            </a:r>
            <a:r>
              <a:rPr sz="2700" spc="-155" dirty="0">
                <a:latin typeface="Comic Sans MS"/>
                <a:cs typeface="Comic Sans MS"/>
              </a:rPr>
              <a:t>j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60" dirty="0">
                <a:latin typeface="Comic Sans MS"/>
                <a:cs typeface="Comic Sans MS"/>
              </a:rPr>
              <a:t>t</a:t>
            </a:r>
            <a:r>
              <a:rPr sz="2700" spc="-15" dirty="0">
                <a:latin typeface="Comic Sans MS"/>
                <a:cs typeface="Comic Sans MS"/>
              </a:rPr>
              <a:t>s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spc="-145" dirty="0">
                <a:latin typeface="Times New Roman"/>
                <a:cs typeface="Times New Roman"/>
              </a:rPr>
              <a:t> </a:t>
            </a:r>
            <a:r>
              <a:rPr sz="2700" spc="-175" dirty="0">
                <a:latin typeface="Comic Sans MS"/>
                <a:cs typeface="Comic Sans MS"/>
              </a:rPr>
              <a:t>p</a:t>
            </a:r>
            <a:r>
              <a:rPr sz="2700" spc="-160" dirty="0">
                <a:latin typeface="Comic Sans MS"/>
                <a:cs typeface="Comic Sans MS"/>
              </a:rPr>
              <a:t>r</a:t>
            </a:r>
            <a:r>
              <a:rPr sz="2700" spc="-175" dirty="0">
                <a:latin typeface="Comic Sans MS"/>
                <a:cs typeface="Comic Sans MS"/>
              </a:rPr>
              <a:t>o</a:t>
            </a:r>
            <a:r>
              <a:rPr sz="2700" spc="-160" dirty="0">
                <a:latin typeface="Comic Sans MS"/>
                <a:cs typeface="Comic Sans MS"/>
              </a:rPr>
              <a:t>du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60" dirty="0">
                <a:latin typeface="Comic Sans MS"/>
                <a:cs typeface="Comic Sans MS"/>
              </a:rPr>
              <a:t>t</a:t>
            </a:r>
            <a:r>
              <a:rPr sz="2700" spc="-145" dirty="0">
                <a:latin typeface="Comic Sans MS"/>
                <a:cs typeface="Comic Sans MS"/>
              </a:rPr>
              <a:t>i</a:t>
            </a:r>
            <a:r>
              <a:rPr sz="2700" spc="-175" dirty="0">
                <a:latin typeface="Comic Sans MS"/>
                <a:cs typeface="Comic Sans MS"/>
              </a:rPr>
              <a:t>o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.</a:t>
            </a:r>
            <a:endParaRPr sz="27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3232CC"/>
              </a:buClr>
              <a:buSzPct val="59259"/>
              <a:buFont typeface="Cambria"/>
              <a:buChar char="■"/>
              <a:tabLst>
                <a:tab pos="355600" algn="l"/>
                <a:tab pos="1397635" algn="l"/>
                <a:tab pos="3637279" algn="l"/>
                <a:tab pos="5656580" algn="l"/>
                <a:tab pos="6172200" algn="l"/>
                <a:tab pos="7005955" algn="l"/>
              </a:tabLst>
            </a:pPr>
            <a:r>
              <a:rPr sz="2700" spc="-170" dirty="0">
                <a:latin typeface="Comic Sans MS"/>
                <a:cs typeface="Comic Sans MS"/>
              </a:rPr>
              <a:t>W</a:t>
            </a:r>
            <a:r>
              <a:rPr sz="2700" spc="-180" dirty="0">
                <a:latin typeface="Comic Sans MS"/>
                <a:cs typeface="Comic Sans MS"/>
              </a:rPr>
              <a:t>he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45" dirty="0">
                <a:latin typeface="Comic Sans MS"/>
                <a:cs typeface="Comic Sans MS"/>
              </a:rPr>
              <a:t>r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0" dirty="0">
                <a:latin typeface="Comic Sans MS"/>
                <a:cs typeface="Comic Sans MS"/>
              </a:rPr>
              <a:t>m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50" dirty="0">
                <a:latin typeface="Comic Sans MS"/>
                <a:cs typeface="Comic Sans MS"/>
              </a:rPr>
              <a:t>d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spc="-15" dirty="0">
                <a:latin typeface="Comic Sans MS"/>
                <a:cs typeface="Comic Sans MS"/>
              </a:rPr>
              <a:t>g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65" dirty="0">
                <a:latin typeface="Comic Sans MS"/>
                <a:cs typeface="Comic Sans MS"/>
              </a:rPr>
              <a:t>p</a:t>
            </a:r>
            <a:r>
              <a:rPr sz="2700" spc="-145" dirty="0">
                <a:latin typeface="Comic Sans MS"/>
                <a:cs typeface="Comic Sans MS"/>
              </a:rPr>
              <a:t>r</a:t>
            </a:r>
            <a:r>
              <a:rPr sz="2700" spc="-175" dirty="0">
                <a:latin typeface="Comic Sans MS"/>
                <a:cs typeface="Comic Sans MS"/>
              </a:rPr>
              <a:t>o</a:t>
            </a:r>
            <a:r>
              <a:rPr sz="2700" spc="-170" dirty="0">
                <a:latin typeface="Comic Sans MS"/>
                <a:cs typeface="Comic Sans MS"/>
              </a:rPr>
              <a:t>c</a:t>
            </a:r>
            <a:r>
              <a:rPr sz="2700" spc="-145" dirty="0">
                <a:latin typeface="Comic Sans MS"/>
                <a:cs typeface="Comic Sans MS"/>
              </a:rPr>
              <a:t>ur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45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5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85" dirty="0">
                <a:latin typeface="Comic Sans MS"/>
                <a:cs typeface="Comic Sans MS"/>
              </a:rPr>
              <a:t>N</a:t>
            </a:r>
            <a:r>
              <a:rPr sz="2700" spc="-165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w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70" dirty="0">
                <a:latin typeface="Comic Sans MS"/>
                <a:cs typeface="Comic Sans MS"/>
              </a:rPr>
              <a:t>E</a:t>
            </a:r>
            <a:r>
              <a:rPr sz="2700" spc="-145" dirty="0">
                <a:latin typeface="Comic Sans MS"/>
                <a:cs typeface="Comic Sans MS"/>
              </a:rPr>
              <a:t>qui</a:t>
            </a:r>
            <a:r>
              <a:rPr sz="2700" spc="-175" dirty="0">
                <a:latin typeface="Comic Sans MS"/>
                <a:cs typeface="Comic Sans MS"/>
              </a:rPr>
              <a:t>p</a:t>
            </a:r>
            <a:r>
              <a:rPr sz="2700" spc="-180" dirty="0">
                <a:latin typeface="Comic Sans MS"/>
                <a:cs typeface="Comic Sans MS"/>
              </a:rPr>
              <a:t>m</a:t>
            </a:r>
            <a:r>
              <a:rPr sz="2700" spc="-175" dirty="0">
                <a:latin typeface="Comic Sans MS"/>
                <a:cs typeface="Comic Sans MS"/>
              </a:rPr>
              <a:t>e</a:t>
            </a:r>
            <a:r>
              <a:rPr sz="2700" spc="-145" dirty="0">
                <a:latin typeface="Comic Sans MS"/>
                <a:cs typeface="Comic Sans MS"/>
              </a:rPr>
              <a:t>nt</a:t>
            </a:r>
            <a:r>
              <a:rPr sz="2700" spc="-10" dirty="0">
                <a:latin typeface="Comic Sans MS"/>
                <a:cs typeface="Comic Sans MS"/>
              </a:rPr>
              <a:t>,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37" y="6468427"/>
            <a:ext cx="588391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60" dirty="0">
                <a:latin typeface="Comic Sans MS"/>
                <a:cs typeface="Comic Sans MS"/>
              </a:rPr>
              <a:t>n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65" dirty="0">
                <a:latin typeface="Comic Sans MS"/>
                <a:cs typeface="Comic Sans MS"/>
              </a:rPr>
              <a:t>ep</a:t>
            </a:r>
            <a:r>
              <a:rPr sz="2700" dirty="0">
                <a:latin typeface="Comic Sans MS"/>
                <a:cs typeface="Comic Sans MS"/>
              </a:rPr>
              <a:t>t</a:t>
            </a:r>
            <a:r>
              <a:rPr sz="2700" spc="-130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</a:t>
            </a:r>
            <a:r>
              <a:rPr sz="2700" spc="-145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‘</a:t>
            </a:r>
            <a:r>
              <a:rPr sz="2700" spc="-160" dirty="0">
                <a:latin typeface="Comic Sans MS"/>
                <a:cs typeface="Comic Sans MS"/>
              </a:rPr>
              <a:t>Li</a:t>
            </a:r>
            <a:r>
              <a:rPr sz="2700" spc="-165" dirty="0">
                <a:latin typeface="Comic Sans MS"/>
                <a:cs typeface="Comic Sans MS"/>
              </a:rPr>
              <a:t>f</a:t>
            </a:r>
            <a:r>
              <a:rPr sz="2700" spc="-160" dirty="0">
                <a:latin typeface="Comic Sans MS"/>
                <a:cs typeface="Comic Sans MS"/>
              </a:rPr>
              <a:t>e</a:t>
            </a:r>
            <a:r>
              <a:rPr sz="2700" spc="-170" dirty="0">
                <a:latin typeface="Comic Sans MS"/>
                <a:cs typeface="Comic Sans MS"/>
              </a:rPr>
              <a:t>-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75" dirty="0">
                <a:latin typeface="Comic Sans MS"/>
                <a:cs typeface="Comic Sans MS"/>
              </a:rPr>
              <a:t>y</a:t>
            </a:r>
            <a:r>
              <a:rPr sz="2700" spc="-155" dirty="0">
                <a:latin typeface="Comic Sans MS"/>
                <a:cs typeface="Comic Sans MS"/>
              </a:rPr>
              <a:t>cl</a:t>
            </a:r>
            <a:r>
              <a:rPr sz="2700" dirty="0">
                <a:latin typeface="Comic Sans MS"/>
                <a:cs typeface="Comic Sans MS"/>
              </a:rPr>
              <a:t>e</a:t>
            </a:r>
            <a:r>
              <a:rPr sz="2700" spc="-130" dirty="0">
                <a:latin typeface="Times New Roman"/>
                <a:cs typeface="Times New Roman"/>
              </a:rPr>
              <a:t> </a:t>
            </a:r>
            <a:r>
              <a:rPr sz="2700" spc="-155" dirty="0">
                <a:latin typeface="Comic Sans MS"/>
                <a:cs typeface="Comic Sans MS"/>
              </a:rPr>
              <a:t>c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55" dirty="0">
                <a:latin typeface="Comic Sans MS"/>
                <a:cs typeface="Comic Sans MS"/>
              </a:rPr>
              <a:t>s</a:t>
            </a:r>
            <a:r>
              <a:rPr sz="2700" spc="-160" dirty="0">
                <a:latin typeface="Comic Sans MS"/>
                <a:cs typeface="Comic Sans MS"/>
              </a:rPr>
              <a:t>ti</a:t>
            </a:r>
            <a:r>
              <a:rPr sz="2700" spc="-155" dirty="0">
                <a:latin typeface="Comic Sans MS"/>
                <a:cs typeface="Comic Sans MS"/>
              </a:rPr>
              <a:t>n</a:t>
            </a:r>
            <a:r>
              <a:rPr sz="2700" spc="-165" dirty="0">
                <a:latin typeface="Comic Sans MS"/>
                <a:cs typeface="Comic Sans MS"/>
              </a:rPr>
              <a:t>g</a:t>
            </a:r>
            <a:r>
              <a:rPr sz="2700" dirty="0">
                <a:latin typeface="Comic Sans MS"/>
                <a:cs typeface="Comic Sans MS"/>
              </a:rPr>
              <a:t>’</a:t>
            </a:r>
            <a:r>
              <a:rPr sz="2700" spc="-240" dirty="0">
                <a:latin typeface="Comic Sans MS"/>
                <a:cs typeface="Comic Sans MS"/>
              </a:rPr>
              <a:t> </a:t>
            </a:r>
            <a:r>
              <a:rPr sz="2700" spc="-16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s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spc="-165" dirty="0">
                <a:latin typeface="Comic Sans MS"/>
                <a:cs typeface="Comic Sans MS"/>
              </a:rPr>
              <a:t>fo</a:t>
            </a:r>
            <a:r>
              <a:rPr sz="2700" spc="-155" dirty="0">
                <a:latin typeface="Comic Sans MS"/>
                <a:cs typeface="Comic Sans MS"/>
              </a:rPr>
              <a:t>ll</a:t>
            </a:r>
            <a:r>
              <a:rPr sz="2700" spc="-165" dirty="0">
                <a:latin typeface="Comic Sans MS"/>
                <a:cs typeface="Comic Sans MS"/>
              </a:rPr>
              <a:t>o</a:t>
            </a:r>
            <a:r>
              <a:rPr sz="2700" spc="-160" dirty="0">
                <a:latin typeface="Comic Sans MS"/>
                <a:cs typeface="Comic Sans MS"/>
              </a:rPr>
              <a:t>w</a:t>
            </a:r>
            <a:r>
              <a:rPr sz="2700" spc="-150" dirty="0">
                <a:latin typeface="Comic Sans MS"/>
                <a:cs typeface="Comic Sans MS"/>
              </a:rPr>
              <a:t>e</a:t>
            </a:r>
            <a:r>
              <a:rPr sz="2700" spc="-160" dirty="0">
                <a:latin typeface="Comic Sans MS"/>
                <a:cs typeface="Comic Sans MS"/>
              </a:rPr>
              <a:t>d</a:t>
            </a:r>
            <a:r>
              <a:rPr sz="2700" dirty="0">
                <a:latin typeface="Comic Sans MS"/>
                <a:cs typeface="Comic Sans MS"/>
              </a:rPr>
              <a:t>.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Focus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47938" y="6459453"/>
            <a:ext cx="22097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12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lang="en-US" smtClean="0"/>
              <a:pPr marL="122555">
                <a:lnSpc>
                  <a:spcPct val="100000"/>
                </a:lnSpc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55" dirty="0"/>
              <a:t>Che</a:t>
            </a:r>
            <a:r>
              <a:rPr spc="-165" dirty="0"/>
              <a:t>m</a:t>
            </a:r>
            <a:r>
              <a:rPr spc="-160" dirty="0"/>
              <a:t>i</a:t>
            </a:r>
            <a:r>
              <a:rPr spc="-155" dirty="0"/>
              <a:t>c</a:t>
            </a:r>
            <a:r>
              <a:rPr spc="-165" dirty="0"/>
              <a:t>a</a:t>
            </a:r>
            <a:r>
              <a:rPr dirty="0"/>
              <a:t>l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/>
              <a:t>&amp;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60" dirty="0"/>
              <a:t>P</a:t>
            </a:r>
            <a:r>
              <a:rPr spc="-155" dirty="0"/>
              <a:t>h</a:t>
            </a:r>
            <a:r>
              <a:rPr spc="-165" dirty="0"/>
              <a:t>a</a:t>
            </a:r>
            <a:r>
              <a:rPr spc="-160" dirty="0"/>
              <a:t>r</a:t>
            </a:r>
            <a:r>
              <a:rPr spc="-165" dirty="0"/>
              <a:t>ma</a:t>
            </a:r>
            <a:r>
              <a:rPr spc="-155" dirty="0"/>
              <a:t>ce</a:t>
            </a:r>
            <a:r>
              <a:rPr spc="-160" dirty="0"/>
              <a:t>ut</a:t>
            </a:r>
            <a:r>
              <a:rPr spc="-145" dirty="0"/>
              <a:t>ic</a:t>
            </a:r>
            <a:r>
              <a:rPr spc="-165" dirty="0"/>
              <a:t>a</a:t>
            </a:r>
            <a:r>
              <a:rPr dirty="0"/>
              <a:t>l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55" dirty="0"/>
              <a:t>S</a:t>
            </a:r>
            <a:r>
              <a:rPr spc="-160" dirty="0"/>
              <a:t>t</a:t>
            </a:r>
            <a:r>
              <a:rPr spc="-170" dirty="0"/>
              <a:t>ee</a:t>
            </a:r>
            <a:r>
              <a:rPr spc="-10" dirty="0"/>
              <a:t>l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75" dirty="0"/>
              <a:t>P</a:t>
            </a:r>
            <a:r>
              <a:rPr spc="-165" dirty="0"/>
              <a:t>l</a:t>
            </a:r>
            <a:r>
              <a:rPr spc="-180" dirty="0"/>
              <a:t>a</a:t>
            </a:r>
            <a:r>
              <a:rPr spc="-155" dirty="0"/>
              <a:t>n</a:t>
            </a:r>
            <a:r>
              <a:rPr spc="-160" dirty="0"/>
              <a:t>t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75" dirty="0"/>
              <a:t>P</a:t>
            </a:r>
            <a:r>
              <a:rPr spc="-160" dirty="0"/>
              <a:t>u</a:t>
            </a:r>
            <a:r>
              <a:rPr spc="-165" dirty="0"/>
              <a:t>l</a:t>
            </a:r>
            <a:r>
              <a:rPr spc="-15" dirty="0"/>
              <a:t>p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dirty="0"/>
              <a:t>&amp;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175" dirty="0"/>
              <a:t>P</a:t>
            </a:r>
            <a:r>
              <a:rPr spc="-180" dirty="0"/>
              <a:t>a</a:t>
            </a:r>
            <a:r>
              <a:rPr spc="-175" dirty="0"/>
              <a:t>p</a:t>
            </a:r>
            <a:r>
              <a:rPr spc="-170" dirty="0"/>
              <a:t>e</a:t>
            </a:r>
            <a:r>
              <a:rPr dirty="0"/>
              <a:t>r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80" dirty="0"/>
              <a:t>T</a:t>
            </a:r>
            <a:r>
              <a:rPr spc="-170" dirty="0"/>
              <a:t>e</a:t>
            </a:r>
            <a:r>
              <a:rPr spc="-160" dirty="0"/>
              <a:t>xti</a:t>
            </a:r>
            <a:r>
              <a:rPr spc="-165" dirty="0"/>
              <a:t>le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75" dirty="0"/>
              <a:t>Po</a:t>
            </a:r>
            <a:r>
              <a:rPr spc="-155" dirty="0"/>
              <a:t>w</a:t>
            </a:r>
            <a:r>
              <a:rPr spc="-170" dirty="0"/>
              <a:t>e</a:t>
            </a:r>
            <a:r>
              <a:rPr dirty="0"/>
              <a:t>r</a:t>
            </a:r>
            <a:r>
              <a:rPr spc="-185" dirty="0">
                <a:latin typeface="Times New Roman"/>
                <a:cs typeface="Times New Roman"/>
              </a:rPr>
              <a:t> </a:t>
            </a:r>
            <a:r>
              <a:rPr spc="-175" dirty="0"/>
              <a:t>P</a:t>
            </a:r>
            <a:r>
              <a:rPr spc="-165" dirty="0"/>
              <a:t>l</a:t>
            </a:r>
            <a:r>
              <a:rPr spc="-180" dirty="0"/>
              <a:t>a</a:t>
            </a:r>
            <a:r>
              <a:rPr spc="-155" dirty="0"/>
              <a:t>n</a:t>
            </a:r>
            <a:r>
              <a:rPr spc="-160" dirty="0"/>
              <a:t>t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80" dirty="0"/>
              <a:t>D</a:t>
            </a:r>
            <a:r>
              <a:rPr spc="-160" dirty="0"/>
              <a:t>i</a:t>
            </a:r>
            <a:r>
              <a:rPr spc="-180" dirty="0"/>
              <a:t>s</a:t>
            </a:r>
            <a:r>
              <a:rPr spc="-160" dirty="0"/>
              <a:t>ti</a:t>
            </a:r>
            <a:r>
              <a:rPr spc="-165" dirty="0"/>
              <a:t>lle</a:t>
            </a:r>
            <a:r>
              <a:rPr spc="-150" dirty="0"/>
              <a:t>r</a:t>
            </a:r>
            <a:r>
              <a:rPr spc="-160" dirty="0"/>
              <a:t>i</a:t>
            </a:r>
            <a:r>
              <a:rPr spc="-170" dirty="0"/>
              <a:t>e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75" dirty="0"/>
              <a:t>Po</a:t>
            </a:r>
            <a:r>
              <a:rPr spc="-165" dirty="0"/>
              <a:t>l</a:t>
            </a:r>
            <a:r>
              <a:rPr spc="-175" dirty="0"/>
              <a:t>y</a:t>
            </a:r>
            <a:r>
              <a:rPr spc="-170" dirty="0"/>
              <a:t>e</a:t>
            </a:r>
            <a:r>
              <a:rPr spc="-180" dirty="0"/>
              <a:t>s</a:t>
            </a:r>
            <a:r>
              <a:rPr spc="-160" dirty="0"/>
              <a:t>t</a:t>
            </a:r>
            <a:r>
              <a:rPr spc="-170" dirty="0"/>
              <a:t>e</a:t>
            </a:r>
            <a:r>
              <a:rPr dirty="0"/>
              <a:t>r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180" dirty="0"/>
              <a:t>F</a:t>
            </a:r>
            <a:r>
              <a:rPr spc="-160" dirty="0"/>
              <a:t>i</a:t>
            </a:r>
            <a:r>
              <a:rPr spc="-165" dirty="0"/>
              <a:t>l</a:t>
            </a:r>
            <a:r>
              <a:rPr spc="-20" dirty="0"/>
              <a:t>m</a:t>
            </a:r>
            <a:r>
              <a:rPr spc="-150" dirty="0">
                <a:latin typeface="Times New Roman"/>
                <a:cs typeface="Times New Roman"/>
              </a:rPr>
              <a:t> </a:t>
            </a:r>
            <a:r>
              <a:rPr spc="-175" dirty="0"/>
              <a:t>P</a:t>
            </a:r>
            <a:r>
              <a:rPr spc="-165" dirty="0"/>
              <a:t>l</a:t>
            </a:r>
            <a:r>
              <a:rPr spc="-180" dirty="0"/>
              <a:t>a</a:t>
            </a:r>
            <a:r>
              <a:rPr spc="-155" dirty="0"/>
              <a:t>n</a:t>
            </a:r>
            <a:r>
              <a:rPr spc="-160" dirty="0"/>
              <a:t>t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55" dirty="0"/>
              <a:t>H</a:t>
            </a:r>
            <a:r>
              <a:rPr spc="-160" dirty="0"/>
              <a:t>ot</a:t>
            </a:r>
            <a:r>
              <a:rPr spc="-155" dirty="0"/>
              <a:t>el</a:t>
            </a:r>
            <a:r>
              <a:rPr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pc="-160" dirty="0"/>
              <a:t>Aut</a:t>
            </a:r>
            <a:r>
              <a:rPr spc="-175" dirty="0"/>
              <a:t>o</a:t>
            </a:r>
            <a:r>
              <a:rPr spc="-185" dirty="0"/>
              <a:t>m</a:t>
            </a:r>
            <a:r>
              <a:rPr spc="-175" dirty="0"/>
              <a:t>o</a:t>
            </a:r>
            <a:r>
              <a:rPr spc="-155" dirty="0"/>
              <a:t>b</a:t>
            </a:r>
            <a:r>
              <a:rPr spc="-160" dirty="0"/>
              <a:t>i</a:t>
            </a:r>
            <a:r>
              <a:rPr spc="-165" dirty="0"/>
              <a:t>l</a:t>
            </a:r>
            <a:r>
              <a:rPr spc="-1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Sector</a:t>
            </a:r>
            <a:r>
              <a:rPr spc="-15" dirty="0"/>
              <a:t>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Ind</a:t>
            </a:r>
            <a:r>
              <a:rPr spc="-20" dirty="0"/>
              <a:t>us</a:t>
            </a:r>
            <a:r>
              <a:rPr spc="-5" dirty="0"/>
              <a:t>t</a:t>
            </a:r>
            <a:r>
              <a:rPr spc="-15" dirty="0"/>
              <a:t>ry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0" dirty="0"/>
              <a:t>Covered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60" dirty="0"/>
              <a:t>I</a:t>
            </a:r>
            <a:r>
              <a:rPr dirty="0"/>
              <a:t>T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55" dirty="0"/>
              <a:t>Sec</a:t>
            </a:r>
            <a:r>
              <a:rPr spc="-160" dirty="0"/>
              <a:t>to</a:t>
            </a:r>
            <a:r>
              <a:rPr dirty="0"/>
              <a:t>r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60" dirty="0"/>
              <a:t>B</a:t>
            </a:r>
            <a:r>
              <a:rPr spc="-180" dirty="0"/>
              <a:t>a</a:t>
            </a:r>
            <a:r>
              <a:rPr spc="-155" dirty="0"/>
              <a:t>n</a:t>
            </a:r>
            <a:r>
              <a:rPr spc="-160" dirty="0"/>
              <a:t>k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55" dirty="0"/>
              <a:t>R</a:t>
            </a:r>
            <a:r>
              <a:rPr spc="-180" dirty="0"/>
              <a:t>a</a:t>
            </a:r>
            <a:r>
              <a:rPr spc="-160" dirty="0"/>
              <a:t>i</a:t>
            </a:r>
            <a:r>
              <a:rPr spc="-165" dirty="0"/>
              <a:t>l</a:t>
            </a:r>
            <a:r>
              <a:rPr spc="-155" dirty="0"/>
              <a:t>w</a:t>
            </a:r>
            <a:r>
              <a:rPr spc="-180" dirty="0"/>
              <a:t>a</a:t>
            </a:r>
            <a:r>
              <a:rPr spc="-175" dirty="0"/>
              <a:t>y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65" dirty="0"/>
              <a:t>A</a:t>
            </a:r>
            <a:r>
              <a:rPr spc="-160" dirty="0"/>
              <a:t>irport</a:t>
            </a:r>
            <a:r>
              <a:rPr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80" dirty="0"/>
              <a:t>Wa</a:t>
            </a:r>
            <a:r>
              <a:rPr spc="-160" dirty="0"/>
              <a:t>t</a:t>
            </a:r>
            <a:r>
              <a:rPr spc="-170" dirty="0"/>
              <a:t>e</a:t>
            </a:r>
            <a:r>
              <a:rPr dirty="0"/>
              <a:t>r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75" dirty="0"/>
              <a:t>P</a:t>
            </a:r>
            <a:r>
              <a:rPr spc="-160" dirty="0"/>
              <a:t>u</a:t>
            </a:r>
            <a:r>
              <a:rPr spc="-185" dirty="0"/>
              <a:t>m</a:t>
            </a:r>
            <a:r>
              <a:rPr spc="-175" dirty="0"/>
              <a:t>p</a:t>
            </a:r>
            <a:r>
              <a:rPr spc="-160" dirty="0"/>
              <a:t>i</a:t>
            </a:r>
            <a:r>
              <a:rPr spc="-155" dirty="0"/>
              <a:t>n</a:t>
            </a:r>
            <a:r>
              <a:rPr spc="-15" dirty="0"/>
              <a:t>g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spc="-155" dirty="0"/>
              <a:t>S</a:t>
            </a:r>
            <a:r>
              <a:rPr spc="-160" dirty="0"/>
              <a:t>t</a:t>
            </a:r>
            <a:r>
              <a:rPr spc="-180" dirty="0"/>
              <a:t>a</a:t>
            </a:r>
            <a:r>
              <a:rPr spc="-160" dirty="0"/>
              <a:t>ti</a:t>
            </a:r>
            <a:r>
              <a:rPr spc="-175" dirty="0"/>
              <a:t>o</a:t>
            </a:r>
            <a:r>
              <a:rPr spc="-155" dirty="0"/>
              <a:t>n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80" dirty="0"/>
              <a:t>M</a:t>
            </a:r>
            <a:r>
              <a:rPr spc="-160" dirty="0"/>
              <a:t>i</a:t>
            </a:r>
            <a:r>
              <a:rPr spc="-165" dirty="0"/>
              <a:t>l</a:t>
            </a:r>
            <a:r>
              <a:rPr dirty="0"/>
              <a:t>k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180" dirty="0"/>
              <a:t>Da</a:t>
            </a:r>
            <a:r>
              <a:rPr spc="-160" dirty="0"/>
              <a:t>iri</a:t>
            </a:r>
            <a:r>
              <a:rPr spc="-170" dirty="0"/>
              <a:t>e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55" dirty="0"/>
              <a:t>S</a:t>
            </a:r>
            <a:r>
              <a:rPr spc="-170" dirty="0"/>
              <a:t>h</a:t>
            </a:r>
            <a:r>
              <a:rPr spc="-160" dirty="0"/>
              <a:t>i</a:t>
            </a:r>
            <a:r>
              <a:rPr spc="-15" dirty="0"/>
              <a:t>p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55" dirty="0"/>
              <a:t>R</a:t>
            </a:r>
            <a:r>
              <a:rPr spc="-170" dirty="0"/>
              <a:t>e</a:t>
            </a:r>
            <a:r>
              <a:rPr spc="-175" dirty="0"/>
              <a:t>p</a:t>
            </a:r>
            <a:r>
              <a:rPr spc="-180" dirty="0"/>
              <a:t>a</a:t>
            </a:r>
            <a:r>
              <a:rPr spc="-160" dirty="0"/>
              <a:t>i</a:t>
            </a:r>
            <a:r>
              <a:rPr dirty="0"/>
              <a:t>r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60" dirty="0"/>
              <a:t>Y</a:t>
            </a:r>
            <a:r>
              <a:rPr spc="-180" dirty="0"/>
              <a:t>a</a:t>
            </a:r>
            <a:r>
              <a:rPr spc="-160" dirty="0"/>
              <a:t>r</a:t>
            </a:r>
            <a:r>
              <a:rPr spc="-165" dirty="0"/>
              <a:t>d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75" dirty="0"/>
              <a:t>Me</a:t>
            </a:r>
            <a:r>
              <a:rPr spc="-160" dirty="0"/>
              <a:t>r</a:t>
            </a:r>
            <a:r>
              <a:rPr spc="-170" dirty="0"/>
              <a:t>ch</a:t>
            </a:r>
            <a:r>
              <a:rPr spc="-180" dirty="0"/>
              <a:t>a</a:t>
            </a:r>
            <a:r>
              <a:rPr spc="-155" dirty="0"/>
              <a:t>n</a:t>
            </a:r>
            <a:r>
              <a:rPr dirty="0"/>
              <a:t>t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155" dirty="0"/>
              <a:t>S</a:t>
            </a:r>
            <a:r>
              <a:rPr spc="-170" dirty="0"/>
              <a:t>h</a:t>
            </a:r>
            <a:r>
              <a:rPr spc="-160" dirty="0"/>
              <a:t>i</a:t>
            </a:r>
            <a:r>
              <a:rPr spc="-175" dirty="0"/>
              <a:t>p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80" dirty="0"/>
              <a:t>M</a:t>
            </a:r>
            <a:r>
              <a:rPr spc="-160" dirty="0"/>
              <a:t>u</a:t>
            </a:r>
            <a:r>
              <a:rPr spc="-155" dirty="0"/>
              <a:t>n</a:t>
            </a:r>
            <a:r>
              <a:rPr spc="-160" dirty="0"/>
              <a:t>i</a:t>
            </a:r>
            <a:r>
              <a:rPr spc="-170" dirty="0"/>
              <a:t>c</a:t>
            </a:r>
            <a:r>
              <a:rPr spc="-160" dirty="0"/>
              <a:t>i</a:t>
            </a:r>
            <a:r>
              <a:rPr spc="-175" dirty="0"/>
              <a:t>p</a:t>
            </a:r>
            <a:r>
              <a:rPr spc="-165" dirty="0"/>
              <a:t>a</a:t>
            </a:r>
            <a:r>
              <a:rPr spc="-10" dirty="0"/>
              <a:t>l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65" dirty="0"/>
              <a:t>C</a:t>
            </a:r>
            <a:r>
              <a:rPr spc="-175" dirty="0"/>
              <a:t>o</a:t>
            </a:r>
            <a:r>
              <a:rPr spc="-160" dirty="0"/>
              <a:t>r</a:t>
            </a:r>
            <a:r>
              <a:rPr spc="-175" dirty="0"/>
              <a:t>po</a:t>
            </a:r>
            <a:r>
              <a:rPr spc="-160" dirty="0"/>
              <a:t>r</a:t>
            </a:r>
            <a:r>
              <a:rPr spc="-180" dirty="0"/>
              <a:t>a</a:t>
            </a:r>
            <a:r>
              <a:rPr spc="-160" dirty="0"/>
              <a:t>t</a:t>
            </a:r>
            <a:r>
              <a:rPr spc="-145" dirty="0"/>
              <a:t>i</a:t>
            </a:r>
            <a:r>
              <a:rPr spc="-175" dirty="0"/>
              <a:t>o</a:t>
            </a:r>
            <a:r>
              <a:rPr spc="-145" dirty="0"/>
              <a:t>n</a:t>
            </a:r>
            <a:r>
              <a:rPr spc="-15" dirty="0"/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pc="-180" dirty="0">
                <a:solidFill>
                  <a:srgbClr val="00AF50"/>
                </a:solidFill>
              </a:rPr>
              <a:t>T</a:t>
            </a:r>
            <a:r>
              <a:rPr spc="-160" dirty="0">
                <a:solidFill>
                  <a:srgbClr val="00AF50"/>
                </a:solidFill>
              </a:rPr>
              <a:t>r</a:t>
            </a:r>
            <a:r>
              <a:rPr spc="-180" dirty="0">
                <a:solidFill>
                  <a:srgbClr val="00AF50"/>
                </a:solidFill>
              </a:rPr>
              <a:t>a</a:t>
            </a:r>
            <a:r>
              <a:rPr spc="-160" dirty="0">
                <a:solidFill>
                  <a:srgbClr val="00AF50"/>
                </a:solidFill>
              </a:rPr>
              <a:t>i</a:t>
            </a:r>
            <a:r>
              <a:rPr spc="-155" dirty="0">
                <a:solidFill>
                  <a:srgbClr val="00AF50"/>
                </a:solidFill>
              </a:rPr>
              <a:t>n</a:t>
            </a:r>
            <a:r>
              <a:rPr spc="-160" dirty="0">
                <a:solidFill>
                  <a:srgbClr val="00AF50"/>
                </a:solidFill>
              </a:rPr>
              <a:t>i</a:t>
            </a:r>
            <a:r>
              <a:rPr spc="-145" dirty="0">
                <a:solidFill>
                  <a:srgbClr val="00AF50"/>
                </a:solidFill>
              </a:rPr>
              <a:t>n</a:t>
            </a:r>
            <a:r>
              <a:rPr spc="-15" dirty="0">
                <a:solidFill>
                  <a:srgbClr val="00AF50"/>
                </a:solidFill>
              </a:rPr>
              <a:t>g</a:t>
            </a:r>
            <a:r>
              <a:rPr spc="-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pc="-160" dirty="0">
                <a:solidFill>
                  <a:srgbClr val="00AF50"/>
                </a:solidFill>
              </a:rPr>
              <a:t>i</a:t>
            </a:r>
            <a:r>
              <a:rPr dirty="0">
                <a:solidFill>
                  <a:srgbClr val="00AF50"/>
                </a:solidFill>
              </a:rPr>
              <a:t>n</a:t>
            </a:r>
            <a:r>
              <a:rPr spc="-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pc="-170" dirty="0">
                <a:solidFill>
                  <a:srgbClr val="00AF50"/>
                </a:solidFill>
              </a:rPr>
              <a:t>E</a:t>
            </a:r>
            <a:r>
              <a:rPr spc="-155" dirty="0">
                <a:solidFill>
                  <a:srgbClr val="00AF50"/>
                </a:solidFill>
              </a:rPr>
              <a:t>n</a:t>
            </a:r>
            <a:r>
              <a:rPr spc="-170" dirty="0">
                <a:solidFill>
                  <a:srgbClr val="00AF50"/>
                </a:solidFill>
              </a:rPr>
              <a:t>e</a:t>
            </a:r>
            <a:r>
              <a:rPr spc="-160" dirty="0">
                <a:solidFill>
                  <a:srgbClr val="00AF50"/>
                </a:solidFill>
              </a:rPr>
              <a:t>r</a:t>
            </a:r>
            <a:r>
              <a:rPr spc="-175" dirty="0">
                <a:solidFill>
                  <a:srgbClr val="00AF50"/>
                </a:solidFill>
              </a:rPr>
              <a:t>g</a:t>
            </a:r>
            <a:r>
              <a:rPr spc="-15" dirty="0">
                <a:solidFill>
                  <a:srgbClr val="00AF50"/>
                </a:solidFill>
              </a:rPr>
              <a:t>y</a:t>
            </a:r>
          </a:p>
          <a:p>
            <a:pPr marR="1084580" algn="ctr">
              <a:lnSpc>
                <a:spcPct val="100000"/>
              </a:lnSpc>
            </a:pPr>
            <a:r>
              <a:rPr spc="-155" dirty="0">
                <a:solidFill>
                  <a:srgbClr val="00AF50"/>
                </a:solidFill>
              </a:rPr>
              <a:t>C</a:t>
            </a:r>
            <a:r>
              <a:rPr spc="-160" dirty="0">
                <a:solidFill>
                  <a:srgbClr val="00AF50"/>
                </a:solidFill>
              </a:rPr>
              <a:t>o</a:t>
            </a:r>
            <a:r>
              <a:rPr spc="-155" dirty="0">
                <a:solidFill>
                  <a:srgbClr val="00AF50"/>
                </a:solidFill>
              </a:rPr>
              <a:t>n</a:t>
            </a:r>
            <a:r>
              <a:rPr spc="-165" dirty="0">
                <a:solidFill>
                  <a:srgbClr val="00AF50"/>
                </a:solidFill>
              </a:rPr>
              <a:t>s</a:t>
            </a:r>
            <a:r>
              <a:rPr spc="-155" dirty="0">
                <a:solidFill>
                  <a:srgbClr val="00AF50"/>
                </a:solidFill>
              </a:rPr>
              <a:t>e</a:t>
            </a:r>
            <a:r>
              <a:rPr spc="-160" dirty="0">
                <a:solidFill>
                  <a:srgbClr val="00AF50"/>
                </a:solidFill>
              </a:rPr>
              <a:t>rv</a:t>
            </a:r>
            <a:r>
              <a:rPr spc="-165" dirty="0">
                <a:solidFill>
                  <a:srgbClr val="00AF50"/>
                </a:solidFill>
              </a:rPr>
              <a:t>a</a:t>
            </a:r>
            <a:r>
              <a:rPr spc="-160" dirty="0">
                <a:solidFill>
                  <a:srgbClr val="00AF50"/>
                </a:solidFill>
              </a:rPr>
              <a:t>ti</a:t>
            </a:r>
            <a:r>
              <a:rPr spc="-150" dirty="0">
                <a:solidFill>
                  <a:srgbClr val="00AF50"/>
                </a:solidFill>
              </a:rPr>
              <a:t>o</a:t>
            </a:r>
            <a:r>
              <a:rPr dirty="0">
                <a:solidFill>
                  <a:srgbClr val="00AF5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81480"/>
            <a:ext cx="8825230" cy="583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Maximum</a:t>
            </a:r>
            <a:r>
              <a:rPr sz="28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Energ</a:t>
            </a:r>
            <a:r>
              <a:rPr sz="2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8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Audits</a:t>
            </a:r>
            <a:r>
              <a:rPr sz="28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unde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taken</a:t>
            </a:r>
            <a:r>
              <a:rPr sz="28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8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I/</a:t>
            </a:r>
            <a:r>
              <a:rPr sz="2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Plants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900">
              <a:latin typeface="Times New Roman"/>
              <a:cs typeface="Times New Roman"/>
            </a:endParaRPr>
          </a:p>
          <a:p>
            <a:pPr marL="660400" indent="-342900">
              <a:lnSpc>
                <a:spcPct val="100000"/>
              </a:lnSpc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669414" algn="l"/>
                <a:tab pos="4637405" algn="l"/>
                <a:tab pos="6268720" algn="l"/>
                <a:tab pos="6791325" algn="l"/>
                <a:tab pos="7517130" algn="l"/>
              </a:tabLst>
            </a:pPr>
            <a:r>
              <a:rPr sz="2800" b="1" spc="-15" dirty="0">
                <a:latin typeface="Comic Sans MS"/>
                <a:cs typeface="Comic Sans MS"/>
              </a:rPr>
              <a:t>Lupin</a:t>
            </a:r>
            <a:r>
              <a:rPr sz="2800" b="1" spc="-15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Limite</a:t>
            </a:r>
            <a:r>
              <a:rPr sz="2800" b="1" spc="-35" dirty="0">
                <a:latin typeface="Comic Sans MS"/>
                <a:cs typeface="Comic Sans MS"/>
              </a:rPr>
              <a:t>d</a:t>
            </a:r>
            <a:r>
              <a:rPr sz="2800" b="1" spc="-25" dirty="0">
                <a:latin typeface="Comic Sans MS"/>
                <a:cs typeface="Comic Sans MS"/>
              </a:rPr>
              <a:t>-</a:t>
            </a:r>
            <a:r>
              <a:rPr sz="2800" b="1" spc="-15" dirty="0">
                <a:latin typeface="Comic Sans MS"/>
                <a:cs typeface="Comic Sans MS"/>
              </a:rPr>
              <a:t>Multiple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lo</a:t>
            </a:r>
            <a:r>
              <a:rPr sz="2800" b="1" spc="-10" dirty="0">
                <a:latin typeface="Comic Sans MS"/>
                <a:cs typeface="Comic Sans MS"/>
              </a:rPr>
              <a:t>c</a:t>
            </a:r>
            <a:r>
              <a:rPr sz="2800" b="1" spc="-15" dirty="0">
                <a:latin typeface="Comic Sans MS"/>
                <a:cs typeface="Comic Sans MS"/>
              </a:rPr>
              <a:t>ations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Comic Sans MS"/>
                <a:cs typeface="Comic Sans MS"/>
              </a:rPr>
              <a:t>o</a:t>
            </a:r>
            <a:r>
              <a:rPr sz="2800" b="1" spc="-15" dirty="0">
                <a:latin typeface="Comic Sans MS"/>
                <a:cs typeface="Comic Sans MS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Comic Sans MS"/>
                <a:cs typeface="Comic Sans MS"/>
              </a:rPr>
              <a:t>t</a:t>
            </a:r>
            <a:r>
              <a:rPr sz="2800" b="1" spc="-20" dirty="0">
                <a:latin typeface="Comic Sans MS"/>
                <a:cs typeface="Comic Sans MS"/>
              </a:rPr>
              <a:t>he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omic Sans MS"/>
                <a:cs typeface="Comic Sans MS"/>
              </a:rPr>
              <a:t>Group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579245" algn="l"/>
                <a:tab pos="5455920" algn="l"/>
              </a:tabLst>
            </a:pPr>
            <a:r>
              <a:rPr sz="2800" b="1" spc="-25" dirty="0">
                <a:latin typeface="Comic Sans MS"/>
                <a:cs typeface="Comic Sans MS"/>
              </a:rPr>
              <a:t>Ip</a:t>
            </a:r>
            <a:r>
              <a:rPr sz="2800" b="1" spc="-5" dirty="0">
                <a:latin typeface="Comic Sans MS"/>
                <a:cs typeface="Comic Sans MS"/>
              </a:rPr>
              <a:t>c</a:t>
            </a:r>
            <a:r>
              <a:rPr sz="2800" b="1" spc="-20" dirty="0">
                <a:latin typeface="Comic Sans MS"/>
                <a:cs typeface="Comic Sans MS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omic Sans MS"/>
                <a:cs typeface="Comic Sans MS"/>
              </a:rPr>
              <a:t>L</a:t>
            </a:r>
            <a:r>
              <a:rPr sz="2800" b="1" spc="-30" dirty="0">
                <a:latin typeface="Comic Sans MS"/>
                <a:cs typeface="Comic Sans MS"/>
              </a:rPr>
              <a:t>a</a:t>
            </a:r>
            <a:r>
              <a:rPr sz="2800" b="1" spc="-25" dirty="0">
                <a:latin typeface="Comic Sans MS"/>
                <a:cs typeface="Comic Sans MS"/>
              </a:rPr>
              <a:t>bo</a:t>
            </a:r>
            <a:r>
              <a:rPr sz="2800" b="1" spc="-10" dirty="0">
                <a:latin typeface="Comic Sans MS"/>
                <a:cs typeface="Comic Sans MS"/>
              </a:rPr>
              <a:t>r</a:t>
            </a:r>
            <a:r>
              <a:rPr sz="2800" b="1" spc="-15" dirty="0">
                <a:latin typeface="Comic Sans MS"/>
                <a:cs typeface="Comic Sans MS"/>
              </a:rPr>
              <a:t>ato</a:t>
            </a:r>
            <a:r>
              <a:rPr sz="2800" b="1" spc="-20" dirty="0">
                <a:latin typeface="Comic Sans MS"/>
                <a:cs typeface="Comic Sans MS"/>
              </a:rPr>
              <a:t>rie</a:t>
            </a:r>
            <a:r>
              <a:rPr sz="2800" b="1" spc="-40" dirty="0">
                <a:latin typeface="Comic Sans MS"/>
                <a:cs typeface="Comic Sans MS"/>
              </a:rPr>
              <a:t>s</a:t>
            </a:r>
            <a:r>
              <a:rPr sz="2800" b="1" spc="-25" dirty="0">
                <a:latin typeface="Comic Sans MS"/>
                <a:cs typeface="Comic Sans MS"/>
              </a:rPr>
              <a:t>-</a:t>
            </a:r>
            <a:r>
              <a:rPr sz="2800" b="1" spc="-15" dirty="0">
                <a:latin typeface="Comic Sans MS"/>
                <a:cs typeface="Comic Sans MS"/>
              </a:rPr>
              <a:t>Multiple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Location</a:t>
            </a:r>
            <a:r>
              <a:rPr sz="2800" b="1" spc="-10" dirty="0">
                <a:latin typeface="Comic Sans MS"/>
                <a:cs typeface="Comic Sans MS"/>
              </a:rPr>
              <a:t>s</a:t>
            </a:r>
            <a:r>
              <a:rPr sz="2800" b="1" spc="-25" dirty="0">
                <a:latin typeface="Comic Sans MS"/>
                <a:cs typeface="Comic Sans MS"/>
              </a:rPr>
              <a:t>-</a:t>
            </a:r>
            <a:r>
              <a:rPr sz="2800" b="1" spc="-20" dirty="0">
                <a:latin typeface="Comic Sans MS"/>
                <a:cs typeface="Comic Sans MS"/>
              </a:rPr>
              <a:t>Group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430655" algn="l"/>
                <a:tab pos="4386580" algn="l"/>
              </a:tabLst>
            </a:pPr>
            <a:r>
              <a:rPr sz="2800" b="1" spc="-25" dirty="0">
                <a:latin typeface="Comic Sans MS"/>
                <a:cs typeface="Comic Sans MS"/>
              </a:rPr>
              <a:t>Su</a:t>
            </a:r>
            <a:r>
              <a:rPr sz="2800" b="1" spc="-15" dirty="0">
                <a:latin typeface="Comic Sans MS"/>
                <a:cs typeface="Comic Sans MS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omic Sans MS"/>
                <a:cs typeface="Comic Sans MS"/>
              </a:rPr>
              <a:t>Pharm</a:t>
            </a:r>
            <a:r>
              <a:rPr sz="2800" b="1" spc="-45" dirty="0">
                <a:latin typeface="Comic Sans MS"/>
                <a:cs typeface="Comic Sans MS"/>
              </a:rPr>
              <a:t>a</a:t>
            </a:r>
            <a:r>
              <a:rPr sz="2800" b="1" spc="-5" dirty="0">
                <a:latin typeface="Comic Sans MS"/>
                <a:cs typeface="Comic Sans MS"/>
              </a:rPr>
              <a:t>-</a:t>
            </a:r>
            <a:r>
              <a:rPr sz="2800" b="1" spc="-15" dirty="0">
                <a:latin typeface="Comic Sans MS"/>
                <a:cs typeface="Comic Sans MS"/>
              </a:rPr>
              <a:t>Multiple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Locat</a:t>
            </a:r>
            <a:r>
              <a:rPr sz="2800" b="1" spc="-20" dirty="0">
                <a:latin typeface="Comic Sans MS"/>
                <a:cs typeface="Comic Sans MS"/>
              </a:rPr>
              <a:t>i</a:t>
            </a:r>
            <a:r>
              <a:rPr sz="2800" b="1" spc="-15" dirty="0">
                <a:latin typeface="Comic Sans MS"/>
                <a:cs typeface="Comic Sans MS"/>
              </a:rPr>
              <a:t>on</a:t>
            </a:r>
            <a:r>
              <a:rPr sz="2800" b="1" spc="-25" dirty="0">
                <a:latin typeface="Comic Sans MS"/>
                <a:cs typeface="Comic Sans MS"/>
              </a:rPr>
              <a:t>s-Group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630045" algn="l"/>
                <a:tab pos="4585970" algn="l"/>
              </a:tabLst>
            </a:pPr>
            <a:r>
              <a:rPr sz="2800" b="1" spc="-20" dirty="0">
                <a:latin typeface="Comic Sans MS"/>
                <a:cs typeface="Comic Sans MS"/>
              </a:rPr>
              <a:t>Teva</a:t>
            </a:r>
            <a:r>
              <a:rPr sz="2800" b="1" spc="-20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P</a:t>
            </a:r>
            <a:r>
              <a:rPr sz="2800" b="1" spc="-10" dirty="0">
                <a:latin typeface="Comic Sans MS"/>
                <a:cs typeface="Comic Sans MS"/>
              </a:rPr>
              <a:t>h</a:t>
            </a:r>
            <a:r>
              <a:rPr sz="2800" b="1" spc="-20" dirty="0">
                <a:latin typeface="Comic Sans MS"/>
                <a:cs typeface="Comic Sans MS"/>
              </a:rPr>
              <a:t>arm</a:t>
            </a:r>
            <a:r>
              <a:rPr sz="2800" b="1" spc="-45" dirty="0">
                <a:latin typeface="Comic Sans MS"/>
                <a:cs typeface="Comic Sans MS"/>
              </a:rPr>
              <a:t>a</a:t>
            </a:r>
            <a:r>
              <a:rPr sz="2800" b="1" spc="-25" dirty="0">
                <a:latin typeface="Comic Sans MS"/>
                <a:cs typeface="Comic Sans MS"/>
              </a:rPr>
              <a:t>-</a:t>
            </a:r>
            <a:r>
              <a:rPr sz="2800" b="1" spc="-15" dirty="0">
                <a:latin typeface="Comic Sans MS"/>
                <a:cs typeface="Comic Sans MS"/>
              </a:rPr>
              <a:t>Multiple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Locations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932305" algn="l"/>
                <a:tab pos="4311650" algn="l"/>
              </a:tabLst>
            </a:pPr>
            <a:r>
              <a:rPr sz="2800" b="1" spc="-15" dirty="0">
                <a:latin typeface="Comic Sans MS"/>
                <a:cs typeface="Comic Sans MS"/>
              </a:rPr>
              <a:t>Cadilla</a:t>
            </a:r>
            <a:r>
              <a:rPr sz="2800" b="1" spc="-15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Comic Sans MS"/>
                <a:cs typeface="Comic Sans MS"/>
              </a:rPr>
              <a:t>Heat</a:t>
            </a:r>
            <a:r>
              <a:rPr sz="2800" b="1" spc="-10" dirty="0">
                <a:latin typeface="Comic Sans MS"/>
                <a:cs typeface="Comic Sans MS"/>
              </a:rPr>
              <a:t>h</a:t>
            </a:r>
            <a:r>
              <a:rPr sz="2800" b="1" spc="-15" dirty="0">
                <a:latin typeface="Comic Sans MS"/>
                <a:cs typeface="Comic Sans MS"/>
              </a:rPr>
              <a:t>car</a:t>
            </a:r>
            <a:r>
              <a:rPr sz="2800" b="1" spc="-45" dirty="0">
                <a:latin typeface="Comic Sans MS"/>
                <a:cs typeface="Comic Sans MS"/>
              </a:rPr>
              <a:t>e</a:t>
            </a:r>
            <a:r>
              <a:rPr sz="2800" b="1" spc="-25" dirty="0">
                <a:latin typeface="Comic Sans MS"/>
                <a:cs typeface="Comic Sans MS"/>
              </a:rPr>
              <a:t>-</a:t>
            </a:r>
            <a:r>
              <a:rPr sz="2800" b="1" spc="-20" dirty="0">
                <a:latin typeface="Comic Sans MS"/>
                <a:cs typeface="Comic Sans MS"/>
              </a:rPr>
              <a:t>3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plants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2049780" algn="l"/>
                <a:tab pos="3872865" algn="l"/>
              </a:tabLst>
            </a:pPr>
            <a:r>
              <a:rPr sz="2800" b="1" spc="-20" dirty="0">
                <a:latin typeface="Comic Sans MS"/>
                <a:cs typeface="Comic Sans MS"/>
              </a:rPr>
              <a:t>Em</a:t>
            </a:r>
            <a:r>
              <a:rPr sz="2800" b="1" spc="-15" dirty="0">
                <a:latin typeface="Comic Sans MS"/>
                <a:cs typeface="Comic Sans MS"/>
              </a:rPr>
              <a:t>cu</a:t>
            </a:r>
            <a:r>
              <a:rPr sz="2800" b="1" spc="-10" dirty="0">
                <a:latin typeface="Comic Sans MS"/>
                <a:cs typeface="Comic Sans MS"/>
              </a:rPr>
              <a:t>r</a:t>
            </a:r>
            <a:r>
              <a:rPr sz="2800" b="1" spc="-20" dirty="0">
                <a:latin typeface="Comic Sans MS"/>
                <a:cs typeface="Comic Sans MS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omic Sans MS"/>
                <a:cs typeface="Comic Sans MS"/>
              </a:rPr>
              <a:t>Pharm</a:t>
            </a:r>
            <a:r>
              <a:rPr sz="2800" b="1" spc="-45" dirty="0">
                <a:latin typeface="Comic Sans MS"/>
                <a:cs typeface="Comic Sans MS"/>
              </a:rPr>
              <a:t>a</a:t>
            </a:r>
            <a:r>
              <a:rPr sz="2800" b="1" spc="-25" dirty="0">
                <a:latin typeface="Comic Sans MS"/>
                <a:cs typeface="Comic Sans MS"/>
              </a:rPr>
              <a:t>-</a:t>
            </a:r>
            <a:r>
              <a:rPr sz="2800" b="1" spc="-20" dirty="0">
                <a:latin typeface="Comic Sans MS"/>
                <a:cs typeface="Comic Sans MS"/>
              </a:rPr>
              <a:t>2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plants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</a:tabLst>
            </a:pPr>
            <a:r>
              <a:rPr sz="2800" b="1" spc="-20" dirty="0">
                <a:latin typeface="Comic Sans MS"/>
                <a:cs typeface="Comic Sans MS"/>
              </a:rPr>
              <a:t>Mat</a:t>
            </a:r>
            <a:r>
              <a:rPr sz="2800" b="1" spc="-10" dirty="0">
                <a:latin typeface="Comic Sans MS"/>
                <a:cs typeface="Comic Sans MS"/>
              </a:rPr>
              <a:t>r</a:t>
            </a:r>
            <a:r>
              <a:rPr sz="2800" b="1" spc="-20" dirty="0">
                <a:latin typeface="Comic Sans MS"/>
                <a:cs typeface="Comic Sans MS"/>
              </a:rPr>
              <a:t>ix(M</a:t>
            </a:r>
            <a:r>
              <a:rPr sz="2800" b="1" spc="-15" dirty="0">
                <a:latin typeface="Comic Sans MS"/>
                <a:cs typeface="Comic Sans MS"/>
              </a:rPr>
              <a:t>ylan)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</a:tabLst>
            </a:pPr>
            <a:r>
              <a:rPr sz="2800" b="1" spc="-25" dirty="0">
                <a:latin typeface="Comic Sans MS"/>
                <a:cs typeface="Comic Sans MS"/>
              </a:rPr>
              <a:t>Wo</a:t>
            </a:r>
            <a:r>
              <a:rPr sz="2800" b="1" spc="-10" dirty="0">
                <a:latin typeface="Comic Sans MS"/>
                <a:cs typeface="Comic Sans MS"/>
              </a:rPr>
              <a:t>c</a:t>
            </a:r>
            <a:r>
              <a:rPr sz="2800" b="1" spc="-25" dirty="0">
                <a:latin typeface="Comic Sans MS"/>
                <a:cs typeface="Comic Sans MS"/>
              </a:rPr>
              <a:t>k</a:t>
            </a:r>
            <a:r>
              <a:rPr sz="2800" b="1" spc="-15" dirty="0">
                <a:latin typeface="Comic Sans MS"/>
                <a:cs typeface="Comic Sans MS"/>
              </a:rPr>
              <a:t>hart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</a:tabLst>
            </a:pPr>
            <a:r>
              <a:rPr sz="2800" b="1" spc="-20" dirty="0">
                <a:latin typeface="Comic Sans MS"/>
                <a:cs typeface="Comic Sans MS"/>
              </a:rPr>
              <a:t>Watson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481480"/>
            <a:ext cx="89865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spc="-20" dirty="0" smtClean="0">
                <a:solidFill>
                  <a:srgbClr val="FFFFFF"/>
                </a:solidFill>
              </a:rPr>
              <a:t>Electrica</a:t>
            </a:r>
            <a:r>
              <a:rPr lang="en-US" sz="2400" spc="-10" dirty="0" smtClean="0">
                <a:solidFill>
                  <a:srgbClr val="FFFFFF"/>
                </a:solidFill>
              </a:rPr>
              <a:t>l</a:t>
            </a:r>
            <a:r>
              <a:rPr lang="en-US" sz="24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20" dirty="0" smtClean="0">
                <a:solidFill>
                  <a:srgbClr val="FFFFFF"/>
                </a:solidFill>
              </a:rPr>
              <a:t>Safety</a:t>
            </a:r>
            <a:r>
              <a:rPr lang="en-US" sz="24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 smtClean="0">
                <a:solidFill>
                  <a:srgbClr val="FFFFFF"/>
                </a:solidFill>
              </a:rPr>
              <a:t>a</a:t>
            </a:r>
            <a:r>
              <a:rPr lang="en-US" sz="2400" spc="-15" dirty="0" smtClean="0">
                <a:solidFill>
                  <a:srgbClr val="FFFFFF"/>
                </a:solidFill>
              </a:rPr>
              <a:t>n</a:t>
            </a:r>
            <a:r>
              <a:rPr lang="en-US" sz="2400" spc="-20" dirty="0" smtClean="0">
                <a:solidFill>
                  <a:srgbClr val="FFFFFF"/>
                </a:solidFill>
              </a:rPr>
              <a:t>d</a:t>
            </a:r>
            <a:r>
              <a:rPr lang="en-US" sz="24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 smtClean="0">
                <a:solidFill>
                  <a:srgbClr val="FFFFFF"/>
                </a:solidFill>
              </a:rPr>
              <a:t>Energ</a:t>
            </a:r>
            <a:r>
              <a:rPr lang="en-US" sz="2400" spc="-20" dirty="0" smtClean="0">
                <a:solidFill>
                  <a:srgbClr val="FFFFFF"/>
                </a:solidFill>
              </a:rPr>
              <a:t>y</a:t>
            </a:r>
            <a:r>
              <a:rPr lang="en-US" sz="24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15" dirty="0" smtClean="0">
                <a:solidFill>
                  <a:srgbClr val="FFFFFF"/>
                </a:solidFill>
              </a:rPr>
              <a:t>Audits</a:t>
            </a:r>
            <a:r>
              <a:rPr lang="en-US" sz="24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15" dirty="0" smtClean="0">
                <a:solidFill>
                  <a:srgbClr val="FFFFFF"/>
                </a:solidFill>
              </a:rPr>
              <a:t>in</a:t>
            </a:r>
            <a:r>
              <a:rPr lang="en-US" sz="24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15" dirty="0" smtClean="0">
                <a:solidFill>
                  <a:srgbClr val="FFFFFF"/>
                </a:solidFill>
              </a:rPr>
              <a:t>Govt.</a:t>
            </a:r>
            <a:r>
              <a:rPr lang="en-US" sz="24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 smtClean="0">
                <a:solidFill>
                  <a:srgbClr val="FFFFFF"/>
                </a:solidFill>
              </a:rPr>
              <a:t>O</a:t>
            </a:r>
            <a:r>
              <a:rPr lang="en-US" sz="2400" spc="-5" dirty="0" smtClean="0">
                <a:solidFill>
                  <a:srgbClr val="FFFFFF"/>
                </a:solidFill>
              </a:rPr>
              <a:t>r</a:t>
            </a:r>
            <a:r>
              <a:rPr lang="en-US" sz="2400" spc="-25" dirty="0" smtClean="0">
                <a:solidFill>
                  <a:srgbClr val="FFFFFF"/>
                </a:solidFill>
              </a:rPr>
              <a:t>gan</a:t>
            </a:r>
            <a:r>
              <a:rPr lang="en-US" sz="2400" spc="-5" dirty="0" smtClean="0">
                <a:solidFill>
                  <a:srgbClr val="FFFFFF"/>
                </a:solidFill>
              </a:rPr>
              <a:t>i</a:t>
            </a:r>
            <a:r>
              <a:rPr lang="en-US" sz="2400" spc="-15" dirty="0" smtClean="0">
                <a:solidFill>
                  <a:srgbClr val="FFFFFF"/>
                </a:solidFill>
              </a:rPr>
              <a:t>zations</a:t>
            </a:r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15</a:t>
            </a:fld>
            <a:endParaRPr dirty="0"/>
          </a:p>
        </p:txBody>
      </p:sp>
      <p:sp>
        <p:nvSpPr>
          <p:cNvPr id="6" name="object 2"/>
          <p:cNvSpPr txBox="1"/>
          <p:nvPr/>
        </p:nvSpPr>
        <p:spPr>
          <a:xfrm>
            <a:off x="383539" y="2209800"/>
            <a:ext cx="7769861" cy="277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0" indent="-342900">
              <a:lnSpc>
                <a:spcPct val="100000"/>
              </a:lnSpc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</a:tabLst>
            </a:pPr>
            <a:r>
              <a:rPr sz="2800" b="1" spc="-20" smtClean="0">
                <a:latin typeface="Comic Sans MS"/>
                <a:cs typeface="Comic Sans MS"/>
              </a:rPr>
              <a:t>Railw</a:t>
            </a:r>
            <a:r>
              <a:rPr sz="2800" b="1" spc="-30" smtClean="0">
                <a:latin typeface="Comic Sans MS"/>
                <a:cs typeface="Comic Sans MS"/>
              </a:rPr>
              <a:t>a</a:t>
            </a:r>
            <a:r>
              <a:rPr sz="2800" b="1" spc="-15" smtClean="0">
                <a:latin typeface="Comic Sans MS"/>
                <a:cs typeface="Comic Sans MS"/>
              </a:rPr>
              <a:t>ys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886585" algn="l"/>
              </a:tabLst>
            </a:pPr>
            <a:r>
              <a:rPr sz="2800" b="1" spc="-20" dirty="0">
                <a:latin typeface="Comic Sans MS"/>
                <a:cs typeface="Comic Sans MS"/>
              </a:rPr>
              <a:t>India</a:t>
            </a:r>
            <a:r>
              <a:rPr sz="2800" b="1" spc="-15" dirty="0">
                <a:latin typeface="Comic Sans MS"/>
                <a:cs typeface="Comic Sans MS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omic Sans MS"/>
                <a:cs typeface="Comic Sans MS"/>
              </a:rPr>
              <a:t>Navy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2800985" algn="l"/>
                <a:tab pos="3773804" algn="l"/>
              </a:tabLst>
            </a:pPr>
            <a:r>
              <a:rPr sz="2800" b="1" spc="-25" dirty="0">
                <a:latin typeface="Comic Sans MS"/>
                <a:cs typeface="Comic Sans MS"/>
              </a:rPr>
              <a:t>Banks</a:t>
            </a:r>
            <a:r>
              <a:rPr sz="2800" b="1" spc="-5" dirty="0">
                <a:latin typeface="Comic Sans MS"/>
                <a:cs typeface="Comic Sans MS"/>
              </a:rPr>
              <a:t>-</a:t>
            </a:r>
            <a:r>
              <a:rPr sz="2800" b="1" spc="-25" dirty="0">
                <a:latin typeface="Comic Sans MS"/>
                <a:cs typeface="Comic Sans MS"/>
              </a:rPr>
              <a:t>RBI</a:t>
            </a:r>
            <a:r>
              <a:rPr sz="2800" b="1" spc="-15" dirty="0">
                <a:latin typeface="Comic Sans MS"/>
                <a:cs typeface="Comic Sans MS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Comic Sans MS"/>
                <a:cs typeface="Comic Sans MS"/>
              </a:rPr>
              <a:t>SBI</a:t>
            </a:r>
            <a:r>
              <a:rPr sz="2800" b="1" spc="-15" dirty="0">
                <a:latin typeface="Comic Sans MS"/>
                <a:cs typeface="Comic Sans MS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Comic Sans MS"/>
                <a:cs typeface="Comic Sans MS"/>
              </a:rPr>
              <a:t>BoB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</a:tabLst>
            </a:pPr>
            <a:r>
              <a:rPr sz="2800" b="1" spc="-30" dirty="0">
                <a:latin typeface="Comic Sans MS"/>
                <a:cs typeface="Comic Sans MS"/>
              </a:rPr>
              <a:t>H</a:t>
            </a:r>
            <a:r>
              <a:rPr sz="2800" b="1" spc="-10" dirty="0">
                <a:latin typeface="Comic Sans MS"/>
                <a:cs typeface="Comic Sans MS"/>
              </a:rPr>
              <a:t>o</a:t>
            </a:r>
            <a:r>
              <a:rPr sz="2800" b="1" spc="-15" dirty="0">
                <a:latin typeface="Comic Sans MS"/>
                <a:cs typeface="Comic Sans MS"/>
              </a:rPr>
              <a:t>spitals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346200" algn="l"/>
              </a:tabLst>
            </a:pPr>
            <a:r>
              <a:rPr sz="2800" b="1" spc="-20" dirty="0">
                <a:latin typeface="Comic Sans MS"/>
                <a:cs typeface="Comic Sans MS"/>
              </a:rPr>
              <a:t>Ai</a:t>
            </a:r>
            <a:r>
              <a:rPr sz="2800" b="1" spc="-15" dirty="0">
                <a:latin typeface="Comic Sans MS"/>
                <a:cs typeface="Comic Sans MS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Po</a:t>
            </a:r>
            <a:r>
              <a:rPr sz="2800" b="1" spc="-10" dirty="0">
                <a:latin typeface="Comic Sans MS"/>
                <a:cs typeface="Comic Sans MS"/>
              </a:rPr>
              <a:t>r</a:t>
            </a:r>
            <a:r>
              <a:rPr sz="2800" b="1" spc="-20" dirty="0">
                <a:latin typeface="Comic Sans MS"/>
                <a:cs typeface="Comic Sans MS"/>
              </a:rPr>
              <a:t>ts</a:t>
            </a:r>
            <a:endParaRPr sz="2800">
              <a:latin typeface="Comic Sans MS"/>
              <a:cs typeface="Comic Sans MS"/>
            </a:endParaRPr>
          </a:p>
          <a:p>
            <a:pPr marL="660400" indent="-342900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8928"/>
              <a:buFont typeface="Cambria"/>
              <a:buChar char="■"/>
              <a:tabLst>
                <a:tab pos="660400" algn="l"/>
                <a:tab pos="1584960" algn="l"/>
              </a:tabLst>
            </a:pPr>
            <a:r>
              <a:rPr sz="2800" b="1" spc="-20" dirty="0">
                <a:latin typeface="Comic Sans MS"/>
                <a:cs typeface="Comic Sans MS"/>
              </a:rPr>
              <a:t>Govt</a:t>
            </a:r>
            <a:r>
              <a:rPr sz="2800" b="1" spc="-2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omic Sans MS"/>
                <a:cs typeface="Comic Sans MS"/>
              </a:rPr>
              <a:t>Offices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176297"/>
            <a:ext cx="4643755" cy="396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Po</a:t>
            </a:r>
            <a:r>
              <a:rPr sz="2000" b="1" spc="-5" dirty="0">
                <a:latin typeface="Comic Sans MS"/>
                <a:cs typeface="Comic Sans MS"/>
              </a:rPr>
              <a:t>we</a:t>
            </a:r>
            <a:r>
              <a:rPr sz="2000" b="1" dirty="0">
                <a:latin typeface="Comic Sans MS"/>
                <a:cs typeface="Comic Sans MS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Ana</a:t>
            </a:r>
            <a:r>
              <a:rPr sz="2000" b="1" spc="5" dirty="0">
                <a:latin typeface="Comic Sans MS"/>
                <a:cs typeface="Comic Sans MS"/>
              </a:rPr>
              <a:t>l</a:t>
            </a:r>
            <a:r>
              <a:rPr sz="2000" b="1" dirty="0">
                <a:latin typeface="Comic Sans MS"/>
                <a:cs typeface="Comic Sans MS"/>
              </a:rPr>
              <a:t>yzers(6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nos)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Ul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spc="-5" dirty="0">
                <a:latin typeface="Comic Sans MS"/>
                <a:cs typeface="Comic Sans MS"/>
              </a:rPr>
              <a:t>r</a:t>
            </a:r>
            <a:r>
              <a:rPr sz="2000" b="1" dirty="0">
                <a:latin typeface="Comic Sans MS"/>
                <a:cs typeface="Comic Sans MS"/>
              </a:rPr>
              <a:t>a-so</a:t>
            </a:r>
            <a:r>
              <a:rPr sz="2000" b="1" spc="-10" dirty="0">
                <a:latin typeface="Comic Sans MS"/>
                <a:cs typeface="Comic Sans MS"/>
              </a:rPr>
              <a:t>n</a:t>
            </a:r>
            <a:r>
              <a:rPr sz="2000" b="1" spc="-5" dirty="0">
                <a:latin typeface="Comic Sans MS"/>
                <a:cs typeface="Comic Sans MS"/>
              </a:rPr>
              <a:t>i</a:t>
            </a:r>
            <a:r>
              <a:rPr sz="2000" b="1" dirty="0">
                <a:latin typeface="Comic Sans MS"/>
                <a:cs typeface="Comic Sans MS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Flow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</a:t>
            </a:r>
            <a:r>
              <a:rPr sz="2000" b="1" spc="-15" dirty="0">
                <a:latin typeface="Comic Sans MS"/>
                <a:cs typeface="Comic Sans MS"/>
              </a:rPr>
              <a:t>e</a:t>
            </a:r>
            <a:r>
              <a:rPr sz="2000" b="1" spc="-5" dirty="0">
                <a:latin typeface="Comic Sans MS"/>
                <a:cs typeface="Comic Sans MS"/>
              </a:rPr>
              <a:t>ters</a:t>
            </a:r>
            <a:r>
              <a:rPr sz="2000" b="1" spc="-10" dirty="0">
                <a:latin typeface="Comic Sans MS"/>
                <a:cs typeface="Comic Sans MS"/>
              </a:rPr>
              <a:t>(</a:t>
            </a:r>
            <a:r>
              <a:rPr sz="2000" b="1" dirty="0">
                <a:latin typeface="Comic Sans MS"/>
                <a:cs typeface="Comic Sans MS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nos</a:t>
            </a:r>
            <a:r>
              <a:rPr sz="2000" b="1" dirty="0">
                <a:latin typeface="Comic Sans MS"/>
                <a:cs typeface="Comic Sans MS"/>
              </a:rPr>
              <a:t>)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Th</a:t>
            </a:r>
            <a:r>
              <a:rPr sz="2000" b="1" spc="-10" dirty="0">
                <a:latin typeface="Comic Sans MS"/>
                <a:cs typeface="Comic Sans MS"/>
              </a:rPr>
              <a:t>e</a:t>
            </a:r>
            <a:r>
              <a:rPr sz="2000" b="1" spc="-5" dirty="0">
                <a:latin typeface="Comic Sans MS"/>
                <a:cs typeface="Comic Sans MS"/>
              </a:rPr>
              <a:t>rm</a:t>
            </a:r>
            <a:r>
              <a:rPr sz="2000" b="1" spc="10" dirty="0">
                <a:latin typeface="Comic Sans MS"/>
                <a:cs typeface="Comic Sans MS"/>
              </a:rPr>
              <a:t>a</a:t>
            </a:r>
            <a:r>
              <a:rPr sz="2000" b="1" dirty="0">
                <a:latin typeface="Comic Sans MS"/>
                <a:cs typeface="Comic Sans MS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Im</a:t>
            </a:r>
            <a:r>
              <a:rPr sz="2000" b="1" spc="5" dirty="0">
                <a:latin typeface="Comic Sans MS"/>
                <a:cs typeface="Comic Sans MS"/>
              </a:rPr>
              <a:t>a</a:t>
            </a:r>
            <a:r>
              <a:rPr sz="2000" b="1" dirty="0">
                <a:latin typeface="Comic Sans MS"/>
                <a:cs typeface="Comic Sans MS"/>
              </a:rPr>
              <a:t>g</a:t>
            </a:r>
            <a:r>
              <a:rPr sz="2000" b="1" spc="-5" dirty="0">
                <a:latin typeface="Comic Sans MS"/>
                <a:cs typeface="Comic Sans MS"/>
              </a:rPr>
              <a:t>in</a:t>
            </a:r>
            <a:r>
              <a:rPr sz="2000" b="1" dirty="0">
                <a:latin typeface="Comic Sans MS"/>
                <a:cs typeface="Comic Sans MS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Ca</a:t>
            </a:r>
            <a:r>
              <a:rPr sz="2000" b="1" spc="5" dirty="0">
                <a:latin typeface="Comic Sans MS"/>
                <a:cs typeface="Comic Sans MS"/>
              </a:rPr>
              <a:t>m</a:t>
            </a:r>
            <a:r>
              <a:rPr sz="2000" b="1" spc="-5" dirty="0">
                <a:latin typeface="Comic Sans MS"/>
                <a:cs typeface="Comic Sans MS"/>
              </a:rPr>
              <a:t>eras(</a:t>
            </a:r>
            <a:r>
              <a:rPr sz="2000" b="1" dirty="0">
                <a:latin typeface="Comic Sans MS"/>
                <a:cs typeface="Comic Sans MS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nos)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Flu</a:t>
            </a:r>
            <a:r>
              <a:rPr sz="2000" b="1" spc="-5" dirty="0">
                <a:latin typeface="Comic Sans MS"/>
                <a:cs typeface="Comic Sans MS"/>
              </a:rPr>
              <a:t>e</a:t>
            </a:r>
            <a:r>
              <a:rPr sz="2000" b="1" dirty="0">
                <a:latin typeface="Comic Sans MS"/>
                <a:cs typeface="Comic Sans MS"/>
              </a:rPr>
              <a:t>-gas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Analyze</a:t>
            </a:r>
            <a:r>
              <a:rPr sz="2000" b="1" dirty="0">
                <a:latin typeface="Comic Sans MS"/>
                <a:cs typeface="Comic Sans MS"/>
              </a:rPr>
              <a:t>r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Pi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ot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Tube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f</a:t>
            </a:r>
            <a:r>
              <a:rPr sz="2000" b="1" spc="5" dirty="0">
                <a:latin typeface="Comic Sans MS"/>
                <a:cs typeface="Comic Sans MS"/>
              </a:rPr>
              <a:t>o</a:t>
            </a:r>
            <a:r>
              <a:rPr sz="2000" b="1" dirty="0">
                <a:latin typeface="Comic Sans MS"/>
                <a:cs typeface="Comic Sans MS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Bo</a:t>
            </a:r>
            <a:r>
              <a:rPr sz="2000" b="1" spc="5" dirty="0">
                <a:latin typeface="Comic Sans MS"/>
                <a:cs typeface="Comic Sans MS"/>
              </a:rPr>
              <a:t>i</a:t>
            </a:r>
            <a:r>
              <a:rPr sz="2000" b="1" dirty="0">
                <a:latin typeface="Comic Sans MS"/>
                <a:cs typeface="Comic Sans MS"/>
              </a:rPr>
              <a:t>ler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a</a:t>
            </a:r>
            <a:r>
              <a:rPr sz="2000" b="1" spc="5" dirty="0">
                <a:latin typeface="Comic Sans MS"/>
                <a:cs typeface="Comic Sans MS"/>
              </a:rPr>
              <a:t>c</a:t>
            </a:r>
            <a:r>
              <a:rPr sz="2000" b="1" dirty="0">
                <a:latin typeface="Comic Sans MS"/>
                <a:cs typeface="Comic Sans MS"/>
              </a:rPr>
              <a:t>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udy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Ul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spc="-5" dirty="0">
                <a:latin typeface="Comic Sans MS"/>
                <a:cs typeface="Comic Sans MS"/>
              </a:rPr>
              <a:t>r</a:t>
            </a:r>
            <a:r>
              <a:rPr sz="2000" b="1" dirty="0">
                <a:latin typeface="Comic Sans MS"/>
                <a:cs typeface="Comic Sans MS"/>
              </a:rPr>
              <a:t>a-so</a:t>
            </a:r>
            <a:r>
              <a:rPr sz="2000" b="1" spc="-10" dirty="0">
                <a:latin typeface="Comic Sans MS"/>
                <a:cs typeface="Comic Sans MS"/>
              </a:rPr>
              <a:t>n</a:t>
            </a:r>
            <a:r>
              <a:rPr sz="2000" b="1" spc="-5" dirty="0">
                <a:latin typeface="Comic Sans MS"/>
                <a:cs typeface="Comic Sans MS"/>
              </a:rPr>
              <a:t>i</a:t>
            </a:r>
            <a:r>
              <a:rPr sz="2000" b="1" dirty="0">
                <a:latin typeface="Comic Sans MS"/>
                <a:cs typeface="Comic Sans MS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Ai</a:t>
            </a:r>
            <a:r>
              <a:rPr sz="2000" b="1" dirty="0">
                <a:latin typeface="Comic Sans MS"/>
                <a:cs typeface="Comic Sans MS"/>
              </a:rPr>
              <a:t>r-leak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Detect</a:t>
            </a:r>
            <a:r>
              <a:rPr sz="2000" b="1" spc="-20" dirty="0">
                <a:latin typeface="Comic Sans MS"/>
                <a:cs typeface="Comic Sans MS"/>
              </a:rPr>
              <a:t>o</a:t>
            </a:r>
            <a:r>
              <a:rPr sz="2000" b="1" dirty="0">
                <a:latin typeface="Comic Sans MS"/>
                <a:cs typeface="Comic Sans MS"/>
              </a:rPr>
              <a:t>r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spc="5" dirty="0">
                <a:latin typeface="Comic Sans MS"/>
                <a:cs typeface="Comic Sans MS"/>
              </a:rPr>
              <a:t>D</a:t>
            </a:r>
            <a:r>
              <a:rPr sz="2000" b="1" spc="-5" dirty="0">
                <a:latin typeface="Comic Sans MS"/>
                <a:cs typeface="Comic Sans MS"/>
              </a:rPr>
              <a:t>i</a:t>
            </a:r>
            <a:r>
              <a:rPr sz="2000" b="1" spc="5" dirty="0">
                <a:latin typeface="Comic Sans MS"/>
                <a:cs typeface="Comic Sans MS"/>
              </a:rPr>
              <a:t>g</a:t>
            </a:r>
            <a:r>
              <a:rPr sz="2000" b="1" spc="-5" dirty="0">
                <a:latin typeface="Comic Sans MS"/>
                <a:cs typeface="Comic Sans MS"/>
              </a:rPr>
              <a:t>i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al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Mano</a:t>
            </a:r>
            <a:r>
              <a:rPr sz="2000" b="1" spc="5" dirty="0">
                <a:latin typeface="Comic Sans MS"/>
                <a:cs typeface="Comic Sans MS"/>
              </a:rPr>
              <a:t>m</a:t>
            </a:r>
            <a:r>
              <a:rPr sz="2000" b="1" spc="-5" dirty="0">
                <a:latin typeface="Comic Sans MS"/>
                <a:cs typeface="Comic Sans MS"/>
              </a:rPr>
              <a:t>ete</a:t>
            </a:r>
            <a:r>
              <a:rPr sz="2000" b="1" dirty="0">
                <a:latin typeface="Comic Sans MS"/>
                <a:cs typeface="Comic Sans MS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wi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Pi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ot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Tube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Temp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Logg</a:t>
            </a:r>
            <a:r>
              <a:rPr sz="2000" b="1" spc="-5" dirty="0">
                <a:latin typeface="Comic Sans MS"/>
                <a:cs typeface="Comic Sans MS"/>
              </a:rPr>
              <a:t>in</a:t>
            </a:r>
            <a:r>
              <a:rPr sz="2000" b="1" dirty="0">
                <a:latin typeface="Comic Sans MS"/>
                <a:cs typeface="Comic Sans MS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Sys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spc="-5" dirty="0">
                <a:latin typeface="Comic Sans MS"/>
                <a:cs typeface="Comic Sans MS"/>
              </a:rPr>
              <a:t>em</a:t>
            </a:r>
            <a:endParaRPr sz="2000">
              <a:latin typeface="Comic Sans MS"/>
              <a:cs typeface="Comic Sans MS"/>
            </a:endParaRPr>
          </a:p>
          <a:p>
            <a:pPr marL="465455" indent="-452755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466090" algn="l"/>
              </a:tabLst>
            </a:pPr>
            <a:r>
              <a:rPr sz="2000" b="1" dirty="0">
                <a:latin typeface="Comic Sans MS"/>
                <a:cs typeface="Comic Sans MS"/>
              </a:rPr>
              <a:t>L</a:t>
            </a:r>
            <a:r>
              <a:rPr sz="2000" b="1" spc="-10" dirty="0">
                <a:latin typeface="Comic Sans MS"/>
                <a:cs typeface="Comic Sans MS"/>
              </a:rPr>
              <a:t>E</a:t>
            </a:r>
            <a:r>
              <a:rPr sz="2000" b="1" dirty="0">
                <a:latin typeface="Comic Sans MS"/>
                <a:cs typeface="Comic Sans MS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Stroboscop</a:t>
            </a:r>
            <a:r>
              <a:rPr sz="2000" b="1" dirty="0"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Lux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Meters(4)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spc="-5" dirty="0">
                <a:latin typeface="Comic Sans MS"/>
                <a:cs typeface="Comic Sans MS"/>
              </a:rPr>
              <a:t>I</a:t>
            </a:r>
            <a:r>
              <a:rPr sz="2000" b="1" dirty="0">
                <a:latin typeface="Comic Sans MS"/>
                <a:cs typeface="Comic Sans MS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Meters(4)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232CC"/>
              </a:buClr>
              <a:buSzPct val="60000"/>
              <a:buFont typeface="Cambria"/>
              <a:buChar char="■"/>
              <a:tabLst>
                <a:tab pos="355600" algn="l"/>
              </a:tabLst>
            </a:pPr>
            <a:r>
              <a:rPr sz="2000" b="1" dirty="0">
                <a:latin typeface="Comic Sans MS"/>
                <a:cs typeface="Comic Sans MS"/>
              </a:rPr>
              <a:t>Ear</a:t>
            </a:r>
            <a:r>
              <a:rPr sz="2000" b="1" spc="5" dirty="0">
                <a:latin typeface="Comic Sans MS"/>
                <a:cs typeface="Comic Sans MS"/>
              </a:rPr>
              <a:t>t</a:t>
            </a:r>
            <a:r>
              <a:rPr sz="2000" b="1" dirty="0">
                <a:latin typeface="Comic Sans MS"/>
                <a:cs typeface="Comic Sans MS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Tester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Inst</a:t>
            </a:r>
            <a:r>
              <a:rPr spc="-5" dirty="0"/>
              <a:t>r</a:t>
            </a:r>
            <a:r>
              <a:rPr spc="-25" dirty="0"/>
              <a:t>uments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 descr="data:image/jpeg;base64,/9j/4AAQSkZJRgABAQAAAQABAAD/2wCEAAkGBwgHBgkIBwgKCgkLDRYPDQwMDRsUFRAWIB0iIiAdHx8kKDQsJCYxJx8fLT0tMTU3Ojo6Iys/RD84QzQ5OjcBCgoKDQwNGg8PGjclHyU3Nzc3Nzc3Nzc3Nzc3Nzc3Nzc3Nzc3Nzc3Nzc3Nzc3Nzc3Nzc3Nzc3Nzc3Nzc3Nzc3N//AABEIAIEAgQMBIgACEQEDEQH/xAAbAAEAAgMBAQAAAAAAAAAAAAAABAUBAwYCB//EADIQAAICAgECAwcCBQUAAAAAAAABAgMEESEFEhMxQQYUIlFhgaEjkRUyUnHRM0JiZLH/xAAYAQEBAQEBAAAAAAAAAAAAAAAAAQQDAv/EACERAQACAgEDBQAAAAAAAAAAAAACEQEDMQQSUSFCQ3Hw/9oADAMBAAIRAxEAPwD7eACIAAAAAAAAAAAAAAAAAAAAAAAAAAAAAAAAAAAAAAAAAAAAAAA2t6AAAAAAAAAAAAAAAAAAAAAANPvVXvTxu5K7s8Ttf9O9bKnAzpZ/tDmOmW8TFrVLe+JWb2/2K72pybcHqvvFG+94FlcH/wAnOKX/AKVUP08OWDLLeH0zHl2ZN0FuzJu/3KPqZNm6p14b9XTYzDu8/su3wuo0Zt19eNLvVDUZWL+Vyfon66JZQdA6l07trwOn4uTTBb14lLin68t+pfbRo1y7o3bLth2Sqq+2QE0/JjZ7cgAAAYUoy3pp6enp+TMgADHcuOVz5AZBjuW9bW/kZAAbAADYAp/aLpzzsOU6lu+uG4L+rTUtfvFHM42Xj4fUsDIzl24qnc1JriE5y2m/s9fTTO+a2jmvajBX6dlME3bJqcNbTfa2nr7afz/Yzb9fvw3dNu+OXDxjdRr637T4/uVrsxMGqU5TW9SnJaX42ROo4mZndc6rVh07sTpVeS7+33f4dtpepd+zPRq+j4k4JLxLZucmvRei+yJaycCnIypd9dVqlFXN8NvXG/szrpxLEblzlw6iUMzqHGPRQRz8yrLWNhe71Sv6pbTZN172lBPfn58G2jrmTb1eFdU3Zh2SugpSqjHUoLfGnv0fmuS3jPpcbe6MsVWKx2b433vhv+78jxRf0jcrq/doSsbbl2pOT3rf1OzgosLrHWsqjCn42JCWZhTyP9Fvw3DXHnzvZnO9o8v3Wi/Fl+qsarIuq8NOCUn83Lfz4SZeUZPSPBqdUsaEY16rWku2DSetei1o231dMpnV41WLCSg4190I7UV5pfQCD7Pb7erv/vWv8Iq8HI6i8P2ed8avAlatShbJzn+nPSa1r8nRQ6j09Ofh3VJb3OS4W+P3fkbabsO1NUzqkqedR18H+PUg5nC9oM6eHHKynGNV1Sce1Q3XY5JKKXd5c6blrTPNefl599XdaoX0zya42JRb4hFp6Ta3z6HQKzpL8Rp4j8VfHwviW9c/PkkYyxJJ+6qlqtuPwRXwsDl8KzOtliXUZ1crF0rxJWSh3be9pf5fmT8HrF2ZbO27Iqxaqaq5+D2blapQUm1v050tfJl7XjUUrVVNcE977YpefmYli48pQlKipyr4g3BNxX0+QscrHr+fZ4sKLK25qiVU7Ix4U59vKi36eW+SXR1TqUurTxV2ThRkxpmpKEe6LSbl/NvfO0ktcF9XiY1Sfh49UNvb7YJbe9nqWNRK5XSprdsfKxwTkvuLG3kwO1fIAZPMq4TlGUkm4va+h6BFCLLp+NK6y51vvtac2pNd2lpfglAIrpdD6fKKjKhuKWknN8Lnhc/Vmf4LgKanGlqS8mpPjnfBYAtip/gGC7E5xslCMdQhKbaj5J6+vBLy+m4mZOE8itycFqPxNaJYIIMulYspd0lY5733ux73pLe/nwbaen4tMJQrqSjKHY1t/wAu29flkkFEGHScOF0buycrI61KVjfk015/2RvxMOjDU1jw7FOXc+fU3gg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76200" y="1066800"/>
            <a:ext cx="8991600" cy="5257800"/>
            <a:chOff x="0" y="1066800"/>
            <a:chExt cx="8991600" cy="5257800"/>
          </a:xfrm>
        </p:grpSpPr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0" y="1066800"/>
              <a:ext cx="8991600" cy="5257800"/>
            </a:xfrm>
            <a:prstGeom prst="roundRect">
              <a:avLst>
                <a:gd name="adj" fmla="val 357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1" y="3499513"/>
              <a:ext cx="999140" cy="549322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766" y="1145275"/>
              <a:ext cx="768569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197" y="3421039"/>
              <a:ext cx="1229710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" y="2793242"/>
              <a:ext cx="999140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09036" y="1851546"/>
              <a:ext cx="894854" cy="706272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200" y="1145275"/>
              <a:ext cx="999140" cy="1255594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6200" y="2400869"/>
              <a:ext cx="999140" cy="3138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en-US" sz="1200" dirty="0" smtClean="0">
                  <a:ea typeface="Times New Roman" pitchFamily="18" charset="0"/>
                  <a:cs typeface="Arial" charset="0"/>
                </a:rPr>
                <a:t>Indian Navy</a:t>
              </a:r>
              <a:endParaRPr lang="en-US" altLang="en-US" dirty="0"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15603" y="4127310"/>
              <a:ext cx="922283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9616" y="2636293"/>
              <a:ext cx="1229710" cy="706272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56183" y="2636293"/>
              <a:ext cx="1152853" cy="706272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3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200" y="4127310"/>
              <a:ext cx="999140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97622" y="1851546"/>
              <a:ext cx="922283" cy="863221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5" name="Picture 2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380187" y="3421039"/>
              <a:ext cx="1229710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6" name="Picture 3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52197" y="4833582"/>
              <a:ext cx="1075997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7" name="Picture 3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6200" y="4833582"/>
              <a:ext cx="999140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8" name="Picture 3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608176" y="1851546"/>
              <a:ext cx="1229710" cy="706272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9" name="Picture 3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685893" y="2636293"/>
              <a:ext cx="1075997" cy="706272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" name="Picture 2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152198" y="1145275"/>
              <a:ext cx="691711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1" name="Picture 2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57903" y="3421039"/>
              <a:ext cx="864640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2" name="Picture 28" descr="cid:logoimage"/>
            <p:cNvPicPr>
              <a:picLocks noChangeAspect="1" noChangeArrowheads="1"/>
            </p:cNvPicPr>
            <p:nvPr/>
          </p:nvPicPr>
          <p:blipFill>
            <a:blip r:embed="rId20" r:link="rId21"/>
            <a:srcRect/>
            <a:stretch>
              <a:fillRect/>
            </a:stretch>
          </p:blipFill>
          <p:spPr bwMode="auto">
            <a:xfrm>
              <a:off x="6916464" y="4127310"/>
              <a:ext cx="922283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3" name="Picture 28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686753" y="1145275"/>
              <a:ext cx="1229710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4" name="Picture 33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993321" y="1145275"/>
              <a:ext cx="768569" cy="627797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5" name="Picture 35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996762" y="1851546"/>
              <a:ext cx="1152853" cy="70627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" name="Picture 36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226472" y="1851546"/>
              <a:ext cx="1229710" cy="70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7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458764" y="3421039"/>
              <a:ext cx="922283" cy="62779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8" name="Picture 37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7838747" y="2636293"/>
              <a:ext cx="999140" cy="70627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2766191" y="1145275"/>
              <a:ext cx="845426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4533900" y="1145276"/>
              <a:ext cx="1075997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838747" y="1145275"/>
              <a:ext cx="999140" cy="627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3688474" y="1145275"/>
              <a:ext cx="845426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5533040" y="1851546"/>
              <a:ext cx="999140" cy="70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9" name="Picture 15" descr="C:\Users\Encon\Desktop\sbi.png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1152197" y="2793242"/>
              <a:ext cx="1767709" cy="549322"/>
            </a:xfrm>
            <a:prstGeom prst="rect">
              <a:avLst/>
            </a:prstGeom>
            <a:noFill/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996762" y="2636293"/>
              <a:ext cx="1075997" cy="70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5686752" y="3421039"/>
              <a:ext cx="999141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30" name="Picture 6" descr="C:\Users\Encon\Desktop\index-sunpharma.jpg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6762750" y="3421039"/>
              <a:ext cx="922283" cy="627797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7761890" y="3421039"/>
              <a:ext cx="1075997" cy="627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3457902" y="4127310"/>
              <a:ext cx="1075998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305050" y="4127310"/>
              <a:ext cx="1075997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25" name="Picture 7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1152198" y="4127310"/>
              <a:ext cx="1075997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24" name="Picture 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610757" y="4127310"/>
              <a:ext cx="1152853" cy="62779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34" name="Picture 5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5840467" y="4127310"/>
              <a:ext cx="1037568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37" name="Picture 7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2305050" y="4833583"/>
              <a:ext cx="1075997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40" name="Picture 9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3457903" y="4833582"/>
              <a:ext cx="1460281" cy="5493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44" name="Picture 11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4995041" y="4833582"/>
              <a:ext cx="1306567" cy="5493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46" name="Picture 13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378466" y="4833582"/>
              <a:ext cx="1306567" cy="5493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49" name="Picture 16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1075340" y="5539854"/>
              <a:ext cx="1152853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51" name="Picture 18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200" y="5539854"/>
              <a:ext cx="922283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53" name="Picture 20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7761890" y="4833582"/>
              <a:ext cx="1075997" cy="5493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55" name="Picture 22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6224752" y="5461379"/>
              <a:ext cx="1306567" cy="70627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57" name="Picture 24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2305050" y="5539854"/>
              <a:ext cx="1152853" cy="6277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62" name="Picture 29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3457903" y="5461379"/>
              <a:ext cx="1306567" cy="70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4" name="Picture 31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4841328" y="5461379"/>
              <a:ext cx="1306567" cy="70627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66" name="Picture 33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7608176" y="5461379"/>
              <a:ext cx="1229710" cy="70627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68" name="Picture 35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1152198" y="1851547"/>
              <a:ext cx="768569" cy="86322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59" name="object 2"/>
          <p:cNvSpPr/>
          <p:nvPr/>
        </p:nvSpPr>
        <p:spPr>
          <a:xfrm>
            <a:off x="0" y="457200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52400" y="5289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CLIENTS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7"/>
          </p:nvPr>
        </p:nvSpPr>
        <p:spPr>
          <a:xfrm>
            <a:off x="8534400" y="6459452"/>
            <a:ext cx="347217" cy="398548"/>
          </a:xfrm>
        </p:spPr>
        <p:txBody>
          <a:bodyPr/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lang="en-US" smtClean="0"/>
              <a:pPr marL="122555">
                <a:lnSpc>
                  <a:spcPct val="100000"/>
                </a:lnSpc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598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319051"/>
            <a:ext cx="24434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8200" algn="l"/>
              </a:tabLst>
            </a:pPr>
            <a:r>
              <a:rPr sz="2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Presence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217" y="914400"/>
            <a:ext cx="876099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13640"/>
            <a:ext cx="8762999" cy="5640705"/>
          </a:xfrm>
          <a:custGeom>
            <a:avLst/>
            <a:gdLst/>
            <a:ahLst/>
            <a:cxnLst/>
            <a:rect l="l" t="t" r="r" b="b"/>
            <a:pathLst>
              <a:path w="8307705" h="5640705">
                <a:moveTo>
                  <a:pt x="0" y="5640324"/>
                </a:moveTo>
                <a:lnTo>
                  <a:pt x="8307324" y="5640324"/>
                </a:lnTo>
                <a:lnTo>
                  <a:pt x="8307324" y="0"/>
                </a:lnTo>
                <a:lnTo>
                  <a:pt x="0" y="0"/>
                </a:lnTo>
                <a:lnTo>
                  <a:pt x="0" y="56403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28482" y="6459453"/>
            <a:ext cx="2598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693" y="3354637"/>
            <a:ext cx="6667500" cy="135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4385">
              <a:lnSpc>
                <a:spcPct val="100000"/>
              </a:lnSpc>
            </a:pPr>
            <a:r>
              <a:rPr sz="3200" b="1" spc="-5" dirty="0">
                <a:solidFill>
                  <a:srgbClr val="00E4A7"/>
                </a:solidFill>
                <a:latin typeface="Century Gothic"/>
                <a:cs typeface="Century Gothic"/>
              </a:rPr>
              <a:t>Energ</a:t>
            </a:r>
            <a:r>
              <a:rPr sz="3200" b="1" dirty="0">
                <a:solidFill>
                  <a:srgbClr val="00E4A7"/>
                </a:solidFill>
                <a:latin typeface="Century Gothic"/>
                <a:cs typeface="Century Gothic"/>
              </a:rPr>
              <a:t>y</a:t>
            </a:r>
            <a:r>
              <a:rPr sz="3200" b="1" spc="95" dirty="0">
                <a:solidFill>
                  <a:srgbClr val="00E4A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E4A7"/>
                </a:solidFill>
                <a:latin typeface="Century Gothic"/>
                <a:cs typeface="Century Gothic"/>
              </a:rPr>
              <a:t>is</a:t>
            </a:r>
            <a:r>
              <a:rPr sz="3200" b="1" spc="95" dirty="0">
                <a:solidFill>
                  <a:srgbClr val="00E4A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E4A7"/>
                </a:solidFill>
                <a:latin typeface="Century Gothic"/>
                <a:cs typeface="Century Gothic"/>
              </a:rPr>
              <a:t>Life.</a:t>
            </a:r>
            <a:r>
              <a:rPr sz="3200" b="1" spc="95" dirty="0">
                <a:solidFill>
                  <a:srgbClr val="00E4A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E4A7"/>
                </a:solidFill>
                <a:latin typeface="Century Gothic"/>
                <a:cs typeface="Century Gothic"/>
              </a:rPr>
              <a:t>Conserve</a:t>
            </a:r>
            <a:r>
              <a:rPr sz="3200" b="1" spc="85" dirty="0">
                <a:solidFill>
                  <a:srgbClr val="00E4A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E4A7"/>
                </a:solidFill>
                <a:latin typeface="Century Gothic"/>
                <a:cs typeface="Century Gothic"/>
              </a:rPr>
              <a:t>It!</a:t>
            </a:r>
            <a:endParaRPr sz="3200">
              <a:latin typeface="Century Gothic"/>
              <a:cs typeface="Century Gothic"/>
            </a:endParaRPr>
          </a:p>
          <a:p>
            <a:pPr marL="1337310" marR="5080" indent="-1325245">
              <a:lnSpc>
                <a:spcPct val="80000"/>
              </a:lnSpc>
              <a:spcBef>
                <a:spcPts val="1140"/>
              </a:spcBef>
            </a:pPr>
            <a:r>
              <a:rPr sz="3200" b="1" i="1" spc="-5" dirty="0">
                <a:solidFill>
                  <a:srgbClr val="3232CC"/>
                </a:solidFill>
                <a:latin typeface="Century Gothic"/>
                <a:cs typeface="Century Gothic"/>
              </a:rPr>
              <a:t>Sav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e</a:t>
            </a:r>
            <a:r>
              <a:rPr sz="3200" b="1" i="1" spc="8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3232CC"/>
                </a:solidFill>
                <a:latin typeface="Century Gothic"/>
                <a:cs typeface="Century Gothic"/>
              </a:rPr>
              <a:t>Energ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y</a:t>
            </a:r>
            <a:r>
              <a:rPr sz="3200" b="1" i="1" spc="9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spc="10" dirty="0">
                <a:solidFill>
                  <a:srgbClr val="3232CC"/>
                </a:solidFill>
                <a:latin typeface="Century Gothic"/>
                <a:cs typeface="Century Gothic"/>
              </a:rPr>
              <a:t>f</a:t>
            </a:r>
            <a:r>
              <a:rPr sz="3200" b="1" i="1" spc="-5" dirty="0">
                <a:solidFill>
                  <a:srgbClr val="3232CC"/>
                </a:solidFill>
                <a:latin typeface="Century Gothic"/>
                <a:cs typeface="Century Gothic"/>
              </a:rPr>
              <a:t>o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r</a:t>
            </a:r>
            <a:r>
              <a:rPr sz="3200" b="1" i="1" spc="9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the</a:t>
            </a:r>
            <a:r>
              <a:rPr sz="3200" b="1" i="1" spc="1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3232CC"/>
                </a:solidFill>
                <a:latin typeface="Century Gothic"/>
                <a:cs typeface="Century Gothic"/>
              </a:rPr>
              <a:t>Benefi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t</a:t>
            </a:r>
            <a:r>
              <a:rPr sz="3200" b="1" i="1" spc="1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3232CC"/>
                </a:solidFill>
                <a:latin typeface="Century Gothic"/>
                <a:cs typeface="Century Gothic"/>
              </a:rPr>
              <a:t>o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f</a:t>
            </a:r>
            <a:r>
              <a:rPr sz="3200" b="1" i="1" spc="10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3232CC"/>
                </a:solidFill>
                <a:latin typeface="Century Gothic"/>
                <a:cs typeface="Century Gothic"/>
              </a:rPr>
              <a:t>Self,</a:t>
            </a:r>
            <a:r>
              <a:rPr sz="3200" b="1" i="1" spc="-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Nation</a:t>
            </a:r>
            <a:r>
              <a:rPr sz="3200" b="1" i="1" spc="8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3232CC"/>
                </a:solidFill>
                <a:latin typeface="Century Gothic"/>
                <a:cs typeface="Century Gothic"/>
              </a:rPr>
              <a:t>&amp;</a:t>
            </a:r>
            <a:r>
              <a:rPr sz="3200" b="1" i="1" spc="9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3232CC"/>
                </a:solidFill>
                <a:latin typeface="Century Gothic"/>
                <a:cs typeface="Century Gothic"/>
              </a:rPr>
              <a:t>Environment.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1524000"/>
            <a:ext cx="2438400" cy="1668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2786" y="852954"/>
            <a:ext cx="6301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entury Gothic"/>
                <a:cs typeface="Century Gothic"/>
              </a:rPr>
              <a:t>Together,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entury Gothic"/>
                <a:cs typeface="Century Gothic"/>
              </a:rPr>
              <a:t>we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entury Gothic"/>
                <a:cs typeface="Century Gothic"/>
              </a:rPr>
              <a:t>ca</a:t>
            </a:r>
            <a:r>
              <a:rPr sz="2800" b="1" spc="-20" dirty="0">
                <a:latin typeface="Century Gothic"/>
                <a:cs typeface="Century Gothic"/>
              </a:rPr>
              <a:t>n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make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a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difference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5105400"/>
            <a:ext cx="8077200" cy="1371600"/>
          </a:xfrm>
          <a:custGeom>
            <a:avLst/>
            <a:gdLst/>
            <a:ahLst/>
            <a:cxnLst/>
            <a:rect l="l" t="t" r="r" b="b"/>
            <a:pathLst>
              <a:path w="8077200" h="1371600">
                <a:moveTo>
                  <a:pt x="0" y="228600"/>
                </a:moveTo>
                <a:lnTo>
                  <a:pt x="6643" y="173669"/>
                </a:lnTo>
                <a:lnTo>
                  <a:pt x="25516" y="123551"/>
                </a:lnTo>
                <a:lnTo>
                  <a:pt x="55030" y="79835"/>
                </a:lnTo>
                <a:lnTo>
                  <a:pt x="93595" y="44110"/>
                </a:lnTo>
                <a:lnTo>
                  <a:pt x="139625" y="17966"/>
                </a:lnTo>
                <a:lnTo>
                  <a:pt x="191531" y="2992"/>
                </a:lnTo>
                <a:lnTo>
                  <a:pt x="228615" y="0"/>
                </a:lnTo>
                <a:lnTo>
                  <a:pt x="7848600" y="0"/>
                </a:lnTo>
                <a:lnTo>
                  <a:pt x="7903530" y="6644"/>
                </a:lnTo>
                <a:lnTo>
                  <a:pt x="7953648" y="25518"/>
                </a:lnTo>
                <a:lnTo>
                  <a:pt x="7997364" y="55032"/>
                </a:lnTo>
                <a:lnTo>
                  <a:pt x="8033089" y="93597"/>
                </a:lnTo>
                <a:lnTo>
                  <a:pt x="8059233" y="139624"/>
                </a:lnTo>
                <a:lnTo>
                  <a:pt x="8074207" y="191523"/>
                </a:lnTo>
                <a:lnTo>
                  <a:pt x="8077200" y="228600"/>
                </a:lnTo>
                <a:lnTo>
                  <a:pt x="8077200" y="1142984"/>
                </a:lnTo>
                <a:lnTo>
                  <a:pt x="8070555" y="1197925"/>
                </a:lnTo>
                <a:lnTo>
                  <a:pt x="8051681" y="1248048"/>
                </a:lnTo>
                <a:lnTo>
                  <a:pt x="8022167" y="1291767"/>
                </a:lnTo>
                <a:lnTo>
                  <a:pt x="7983602" y="1327492"/>
                </a:lnTo>
                <a:lnTo>
                  <a:pt x="7937575" y="1353635"/>
                </a:lnTo>
                <a:lnTo>
                  <a:pt x="7885676" y="1368607"/>
                </a:lnTo>
                <a:lnTo>
                  <a:pt x="7848600" y="1371600"/>
                </a:lnTo>
                <a:lnTo>
                  <a:pt x="228615" y="1371600"/>
                </a:lnTo>
                <a:lnTo>
                  <a:pt x="173674" y="1364956"/>
                </a:lnTo>
                <a:lnTo>
                  <a:pt x="123551" y="1346083"/>
                </a:lnTo>
                <a:lnTo>
                  <a:pt x="79832" y="1316569"/>
                </a:lnTo>
                <a:lnTo>
                  <a:pt x="44107" y="1278004"/>
                </a:lnTo>
                <a:lnTo>
                  <a:pt x="17964" y="1231974"/>
                </a:lnTo>
                <a:lnTo>
                  <a:pt x="2992" y="1180068"/>
                </a:lnTo>
                <a:lnTo>
                  <a:pt x="0" y="1142984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876" y="5334000"/>
            <a:ext cx="1261872" cy="981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5218176"/>
            <a:ext cx="6611620" cy="1106805"/>
          </a:xfrm>
          <a:custGeom>
            <a:avLst/>
            <a:gdLst/>
            <a:ahLst/>
            <a:cxnLst/>
            <a:rect l="l" t="t" r="r" b="b"/>
            <a:pathLst>
              <a:path w="6611620" h="1106804">
                <a:moveTo>
                  <a:pt x="6426708" y="0"/>
                </a:moveTo>
                <a:lnTo>
                  <a:pt x="184404" y="0"/>
                </a:lnTo>
                <a:lnTo>
                  <a:pt x="169278" y="611"/>
                </a:lnTo>
                <a:lnTo>
                  <a:pt x="126114" y="9400"/>
                </a:lnTo>
                <a:lnTo>
                  <a:pt x="87263" y="27625"/>
                </a:lnTo>
                <a:lnTo>
                  <a:pt x="54006" y="54006"/>
                </a:lnTo>
                <a:lnTo>
                  <a:pt x="27625" y="87263"/>
                </a:lnTo>
                <a:lnTo>
                  <a:pt x="9400" y="126114"/>
                </a:lnTo>
                <a:lnTo>
                  <a:pt x="611" y="169278"/>
                </a:lnTo>
                <a:lnTo>
                  <a:pt x="0" y="184404"/>
                </a:lnTo>
                <a:lnTo>
                  <a:pt x="0" y="922021"/>
                </a:lnTo>
                <a:lnTo>
                  <a:pt x="5358" y="966333"/>
                </a:lnTo>
                <a:lnTo>
                  <a:pt x="20580" y="1006762"/>
                </a:lnTo>
                <a:lnTo>
                  <a:pt x="44385" y="1042026"/>
                </a:lnTo>
                <a:lnTo>
                  <a:pt x="75492" y="1070843"/>
                </a:lnTo>
                <a:lnTo>
                  <a:pt x="112621" y="1091931"/>
                </a:lnTo>
                <a:lnTo>
                  <a:pt x="154490" y="1104010"/>
                </a:lnTo>
                <a:lnTo>
                  <a:pt x="184404" y="1106424"/>
                </a:lnTo>
                <a:lnTo>
                  <a:pt x="6426708" y="1106424"/>
                </a:lnTo>
                <a:lnTo>
                  <a:pt x="6471025" y="1101064"/>
                </a:lnTo>
                <a:lnTo>
                  <a:pt x="6511456" y="1085840"/>
                </a:lnTo>
                <a:lnTo>
                  <a:pt x="6546720" y="1062033"/>
                </a:lnTo>
                <a:lnTo>
                  <a:pt x="6575535" y="1030924"/>
                </a:lnTo>
                <a:lnTo>
                  <a:pt x="6596622" y="993796"/>
                </a:lnTo>
                <a:lnTo>
                  <a:pt x="6608698" y="951931"/>
                </a:lnTo>
                <a:lnTo>
                  <a:pt x="6611112" y="922021"/>
                </a:lnTo>
                <a:lnTo>
                  <a:pt x="6611112" y="184404"/>
                </a:lnTo>
                <a:lnTo>
                  <a:pt x="6605753" y="140086"/>
                </a:lnTo>
                <a:lnTo>
                  <a:pt x="6590531" y="99655"/>
                </a:lnTo>
                <a:lnTo>
                  <a:pt x="6566726" y="64391"/>
                </a:lnTo>
                <a:lnTo>
                  <a:pt x="6535619" y="35576"/>
                </a:lnTo>
                <a:lnTo>
                  <a:pt x="6498490" y="14489"/>
                </a:lnTo>
                <a:lnTo>
                  <a:pt x="6456621" y="2413"/>
                </a:lnTo>
                <a:lnTo>
                  <a:pt x="6426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9254" y="5346882"/>
            <a:ext cx="5949950" cy="103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EN</a:t>
            </a:r>
            <a:r>
              <a:rPr sz="2000" b="1" spc="-10" dirty="0">
                <a:latin typeface="Trebuchet MS"/>
                <a:cs typeface="Trebuchet MS"/>
              </a:rPr>
              <a:t>C</a:t>
            </a:r>
            <a:r>
              <a:rPr sz="2000" b="1" spc="-5" dirty="0">
                <a:latin typeface="Trebuchet MS"/>
                <a:cs typeface="Trebuchet MS"/>
              </a:rPr>
              <a:t>O</a:t>
            </a:r>
            <a:r>
              <a:rPr sz="2000" b="1" dirty="0">
                <a:latin typeface="Trebuchet MS"/>
                <a:cs typeface="Trebuchet MS"/>
              </a:rPr>
              <a:t>N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ENER</a:t>
            </a:r>
            <a:r>
              <a:rPr sz="2000" b="1" spc="-10" dirty="0">
                <a:latin typeface="Trebuchet MS"/>
                <a:cs typeface="Trebuchet MS"/>
              </a:rPr>
              <a:t>G</a:t>
            </a:r>
            <a:r>
              <a:rPr sz="2000" b="1" dirty="0">
                <a:latin typeface="Trebuchet MS"/>
                <a:cs typeface="Trebuchet MS"/>
              </a:rPr>
              <a:t>Y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M</a:t>
            </a:r>
            <a:r>
              <a:rPr sz="2000" b="1" spc="-5" dirty="0">
                <a:latin typeface="Trebuchet MS"/>
                <a:cs typeface="Trebuchet MS"/>
              </a:rPr>
              <a:t>ANAGEME</a:t>
            </a:r>
            <a:r>
              <a:rPr sz="2000" b="1" spc="-10" dirty="0">
                <a:latin typeface="Trebuchet MS"/>
                <a:cs typeface="Trebuchet MS"/>
              </a:rPr>
              <a:t>N</a:t>
            </a:r>
            <a:r>
              <a:rPr sz="2000" b="1" dirty="0">
                <a:latin typeface="Trebuchet MS"/>
                <a:cs typeface="Trebuchet MS"/>
              </a:rPr>
              <a:t>T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SE</a:t>
            </a:r>
            <a:r>
              <a:rPr sz="2000" b="1" spc="-75" dirty="0">
                <a:latin typeface="Trebuchet MS"/>
                <a:cs typeface="Trebuchet MS"/>
              </a:rPr>
              <a:t>R</a:t>
            </a:r>
            <a:r>
              <a:rPr sz="2000" b="1" dirty="0">
                <a:latin typeface="Trebuchet MS"/>
                <a:cs typeface="Trebuchet MS"/>
              </a:rPr>
              <a:t>VI</a:t>
            </a:r>
            <a:r>
              <a:rPr sz="2000" b="1" spc="-10" dirty="0">
                <a:latin typeface="Trebuchet MS"/>
                <a:cs typeface="Trebuchet MS"/>
              </a:rPr>
              <a:t>C</a:t>
            </a:r>
            <a:r>
              <a:rPr sz="2000" b="1" dirty="0">
                <a:latin typeface="Trebuchet MS"/>
                <a:cs typeface="Trebuchet MS"/>
              </a:rPr>
              <a:t>ES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PV</a:t>
            </a:r>
            <a:r>
              <a:rPr sz="2000" b="1" spc="-220" dirty="0">
                <a:latin typeface="Trebuchet MS"/>
                <a:cs typeface="Trebuchet MS"/>
              </a:rPr>
              <a:t>T</a:t>
            </a:r>
            <a:r>
              <a:rPr sz="2000" b="1" dirty="0">
                <a:latin typeface="Trebuchet MS"/>
                <a:cs typeface="Trebuchet MS"/>
              </a:rPr>
              <a:t>.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-150" dirty="0">
                <a:latin typeface="Trebuchet MS"/>
                <a:cs typeface="Trebuchet MS"/>
              </a:rPr>
              <a:t>L</a:t>
            </a:r>
            <a:r>
              <a:rPr sz="2000" b="1" dirty="0">
                <a:latin typeface="Trebuchet MS"/>
                <a:cs typeface="Trebuchet MS"/>
              </a:rPr>
              <a:t>T</a:t>
            </a:r>
            <a:r>
              <a:rPr sz="2000" b="1" spc="-10" dirty="0">
                <a:latin typeface="Trebuchet MS"/>
                <a:cs typeface="Trebuchet MS"/>
              </a:rPr>
              <a:t>D</a:t>
            </a:r>
            <a:r>
              <a:rPr sz="2000" b="1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g</a:t>
            </a:r>
            <a:r>
              <a:rPr sz="1100" spc="-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Off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ce: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L-</a:t>
            </a:r>
            <a:r>
              <a:rPr sz="1100" spc="-5" dirty="0">
                <a:latin typeface="Arial"/>
                <a:cs typeface="Arial"/>
              </a:rPr>
              <a:t>51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J.</a:t>
            </a:r>
            <a:r>
              <a:rPr sz="1100" spc="-5" dirty="0">
                <a:latin typeface="Arial"/>
                <a:cs typeface="Arial"/>
              </a:rPr>
              <a:t>V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5" dirty="0">
                <a:latin typeface="Arial"/>
                <a:cs typeface="Arial"/>
              </a:rPr>
              <a:t>V</a:t>
            </a:r>
            <a:r>
              <a:rPr sz="1100" dirty="0">
                <a:latin typeface="Arial"/>
                <a:cs typeface="Arial"/>
              </a:rPr>
              <a:t>.,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Hi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anandan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G</a:t>
            </a:r>
            <a:r>
              <a:rPr sz="1100" spc="-5" dirty="0">
                <a:latin typeface="Arial"/>
                <a:cs typeface="Arial"/>
              </a:rPr>
              <a:t>arden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Po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umba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40</a:t>
            </a:r>
            <a:r>
              <a:rPr sz="1100" dirty="0">
                <a:latin typeface="Arial"/>
                <a:cs typeface="Arial"/>
              </a:rPr>
              <a:t>0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076.</a:t>
            </a:r>
            <a:endParaRPr sz="1100">
              <a:latin typeface="Arial"/>
              <a:cs typeface="Arial"/>
            </a:endParaRPr>
          </a:p>
          <a:p>
            <a:pPr marL="314325" marR="305435" algn="ctr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Pun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fi</a:t>
            </a:r>
            <a:r>
              <a:rPr sz="1100" dirty="0">
                <a:latin typeface="Arial"/>
                <a:cs typeface="Arial"/>
              </a:rPr>
              <a:t>ce: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402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4t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l</a:t>
            </a:r>
            <a:r>
              <a:rPr sz="1100" spc="-5" dirty="0">
                <a:latin typeface="Arial"/>
                <a:cs typeface="Arial"/>
              </a:rPr>
              <a:t>oo</a:t>
            </a:r>
            <a:r>
              <a:rPr sz="1100" dirty="0">
                <a:latin typeface="Arial"/>
                <a:cs typeface="Arial"/>
              </a:rPr>
              <a:t>r,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Z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Bus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ne</a:t>
            </a:r>
            <a:r>
              <a:rPr sz="1100" dirty="0">
                <a:latin typeface="Arial"/>
                <a:cs typeface="Arial"/>
              </a:rPr>
              <a:t>ss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en</a:t>
            </a:r>
            <a:r>
              <a:rPr sz="1100" dirty="0">
                <a:latin typeface="Arial"/>
                <a:cs typeface="Arial"/>
              </a:rPr>
              <a:t>tr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akad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nch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Pun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41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057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-m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il</a:t>
            </a:r>
            <a:r>
              <a:rPr sz="1100" dirty="0">
                <a:latin typeface="Arial"/>
                <a:cs typeface="Arial"/>
              </a:rPr>
              <a:t>: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  <a:hlinkClick r:id="rId5"/>
              </a:rPr>
              <a:t>cdrs</a:t>
            </a:r>
            <a:r>
              <a:rPr sz="1100" spc="10" dirty="0">
                <a:latin typeface="Arial"/>
                <a:cs typeface="Arial"/>
                <a:hlinkClick r:id="rId5"/>
              </a:rPr>
              <a:t>k</a:t>
            </a:r>
            <a:r>
              <a:rPr sz="1100" spc="-5" dirty="0">
                <a:latin typeface="Arial"/>
                <a:cs typeface="Arial"/>
                <a:hlinkClick r:id="rId5"/>
              </a:rPr>
              <a:t>uma</a:t>
            </a:r>
            <a:r>
              <a:rPr sz="1100" spc="-10" dirty="0">
                <a:latin typeface="Arial"/>
                <a:cs typeface="Arial"/>
                <a:hlinkClick r:id="rId5"/>
              </a:rPr>
              <a:t>r</a:t>
            </a:r>
            <a:r>
              <a:rPr sz="1100" spc="-5" dirty="0">
                <a:latin typeface="Arial"/>
                <a:cs typeface="Arial"/>
                <a:hlinkClick r:id="rId5"/>
              </a:rPr>
              <a:t>@</a:t>
            </a:r>
            <a:r>
              <a:rPr sz="1100" spc="-15" dirty="0">
                <a:latin typeface="Arial"/>
                <a:cs typeface="Arial"/>
                <a:hlinkClick r:id="rId5"/>
              </a:rPr>
              <a:t>y</a:t>
            </a:r>
            <a:r>
              <a:rPr sz="1100" spc="-5" dirty="0">
                <a:latin typeface="Arial"/>
                <a:cs typeface="Arial"/>
                <a:hlinkClick r:id="rId5"/>
              </a:rPr>
              <a:t>ahoo</a:t>
            </a:r>
            <a:r>
              <a:rPr sz="1100" dirty="0">
                <a:latin typeface="Arial"/>
                <a:cs typeface="Arial"/>
                <a:hlinkClick r:id="rId5"/>
              </a:rPr>
              <a:t>.co</a:t>
            </a:r>
            <a:r>
              <a:rPr sz="1100" spc="-10" dirty="0">
                <a:latin typeface="Arial"/>
                <a:cs typeface="Arial"/>
                <a:hlinkClick r:id="rId5"/>
              </a:rPr>
              <a:t>.i</a:t>
            </a:r>
            <a:r>
              <a:rPr sz="1100" spc="-5" dirty="0">
                <a:latin typeface="Arial"/>
                <a:cs typeface="Arial"/>
                <a:hlinkClick r:id="rId5"/>
              </a:rPr>
              <a:t>n</a:t>
            </a:r>
            <a:r>
              <a:rPr sz="1100" dirty="0">
                <a:latin typeface="Arial"/>
                <a:cs typeface="Arial"/>
                <a:hlinkClick r:id="rId5"/>
              </a:rPr>
              <a:t>,</a:t>
            </a:r>
            <a:r>
              <a:rPr sz="1100" spc="-10" dirty="0">
                <a:latin typeface="Times New Roman"/>
                <a:cs typeface="Times New Roman"/>
                <a:hlinkClick r:id="rId5"/>
              </a:rPr>
              <a:t> </a:t>
            </a:r>
            <a:r>
              <a:rPr sz="1100" spc="-5" dirty="0">
                <a:latin typeface="Arial"/>
                <a:cs typeface="Arial"/>
                <a:hlinkClick r:id="rId6"/>
              </a:rPr>
              <a:t>d</a:t>
            </a:r>
            <a:r>
              <a:rPr sz="1100" spc="-10" dirty="0">
                <a:latin typeface="Arial"/>
                <a:cs typeface="Arial"/>
                <a:hlinkClick r:id="rId6"/>
              </a:rPr>
              <a:t>i</a:t>
            </a:r>
            <a:r>
              <a:rPr sz="1100" dirty="0">
                <a:latin typeface="Arial"/>
                <a:cs typeface="Arial"/>
                <a:hlinkClick r:id="rId6"/>
              </a:rPr>
              <a:t>r</a:t>
            </a:r>
            <a:r>
              <a:rPr sz="1100" spc="-5" dirty="0">
                <a:latin typeface="Arial"/>
                <a:cs typeface="Arial"/>
                <a:hlinkClick r:id="rId6"/>
              </a:rPr>
              <a:t>@en</a:t>
            </a:r>
            <a:r>
              <a:rPr sz="1100" dirty="0">
                <a:latin typeface="Arial"/>
                <a:cs typeface="Arial"/>
                <a:hlinkClick r:id="rId6"/>
              </a:rPr>
              <a:t>co</a:t>
            </a:r>
            <a:r>
              <a:rPr sz="1100" spc="-5" dirty="0">
                <a:latin typeface="Arial"/>
                <a:cs typeface="Arial"/>
                <a:hlinkClick r:id="rId6"/>
              </a:rPr>
              <a:t>nener</a:t>
            </a:r>
            <a:r>
              <a:rPr sz="1100" spc="10" dirty="0">
                <a:latin typeface="Arial"/>
                <a:cs typeface="Arial"/>
                <a:hlinkClick r:id="rId6"/>
              </a:rPr>
              <a:t>g</a:t>
            </a:r>
            <a:r>
              <a:rPr sz="1100" spc="-15" dirty="0">
                <a:latin typeface="Arial"/>
                <a:cs typeface="Arial"/>
                <a:hlinkClick r:id="rId6"/>
              </a:rPr>
              <a:t>y</a:t>
            </a:r>
            <a:r>
              <a:rPr sz="1100" dirty="0">
                <a:latin typeface="Arial"/>
                <a:cs typeface="Arial"/>
                <a:hlinkClick r:id="rId6"/>
              </a:rPr>
              <a:t>.</a:t>
            </a:r>
            <a:r>
              <a:rPr sz="1100" spc="-10" dirty="0">
                <a:latin typeface="Arial"/>
                <a:cs typeface="Arial"/>
                <a:hlinkClick r:id="rId6"/>
              </a:rPr>
              <a:t>i</a:t>
            </a:r>
            <a:r>
              <a:rPr sz="1100" dirty="0">
                <a:latin typeface="Arial"/>
                <a:cs typeface="Arial"/>
                <a:hlinkClick r:id="rId6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eb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: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Arial"/>
                <a:cs typeface="Arial"/>
                <a:hlinkClick r:id="rId7"/>
              </a:rPr>
              <a:t>www</a:t>
            </a:r>
            <a:r>
              <a:rPr sz="1100" dirty="0">
                <a:latin typeface="Arial"/>
                <a:cs typeface="Arial"/>
                <a:hlinkClick r:id="rId7"/>
              </a:rPr>
              <a:t>.</a:t>
            </a:r>
            <a:r>
              <a:rPr sz="1100" spc="-5" dirty="0">
                <a:latin typeface="Arial"/>
                <a:cs typeface="Arial"/>
                <a:hlinkClick r:id="rId7"/>
              </a:rPr>
              <a:t>en</a:t>
            </a:r>
            <a:r>
              <a:rPr sz="1100" dirty="0">
                <a:latin typeface="Arial"/>
                <a:cs typeface="Arial"/>
                <a:hlinkClick r:id="rId7"/>
              </a:rPr>
              <a:t>co</a:t>
            </a:r>
            <a:r>
              <a:rPr sz="1100" spc="-5" dirty="0">
                <a:latin typeface="Arial"/>
                <a:cs typeface="Arial"/>
                <a:hlinkClick r:id="rId7"/>
              </a:rPr>
              <a:t>nener</a:t>
            </a:r>
            <a:r>
              <a:rPr sz="1100" spc="10" dirty="0">
                <a:latin typeface="Arial"/>
                <a:cs typeface="Arial"/>
                <a:hlinkClick r:id="rId7"/>
              </a:rPr>
              <a:t>g</a:t>
            </a:r>
            <a:r>
              <a:rPr sz="1100" spc="-15" dirty="0">
                <a:latin typeface="Arial"/>
                <a:cs typeface="Arial"/>
                <a:hlinkClick r:id="rId7"/>
              </a:rPr>
              <a:t>y</a:t>
            </a:r>
            <a:r>
              <a:rPr sz="1100" dirty="0">
                <a:latin typeface="Arial"/>
                <a:cs typeface="Arial"/>
                <a:hlinkClick r:id="rId7"/>
              </a:rPr>
              <a:t>.</a:t>
            </a:r>
            <a:r>
              <a:rPr sz="1100" spc="-10" dirty="0">
                <a:latin typeface="Arial"/>
                <a:cs typeface="Arial"/>
                <a:hlinkClick r:id="rId7"/>
              </a:rPr>
              <a:t>i</a:t>
            </a:r>
            <a:r>
              <a:rPr sz="1100" dirty="0">
                <a:latin typeface="Arial"/>
                <a:cs typeface="Arial"/>
                <a:hlinkClick r:id="rId7"/>
              </a:rPr>
              <a:t>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864"/>
              </a:lnSpc>
            </a:pP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20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N: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U9</a:t>
            </a:r>
            <a:r>
              <a:rPr sz="1600" b="1" spc="-20" dirty="0">
                <a:latin typeface="Calibri"/>
                <a:cs typeface="Calibri"/>
              </a:rPr>
              <a:t>3</a:t>
            </a:r>
            <a:r>
              <a:rPr sz="1600" b="1" spc="-15" dirty="0">
                <a:latin typeface="Calibri"/>
                <a:cs typeface="Calibri"/>
              </a:rPr>
              <a:t>000M</a:t>
            </a:r>
            <a:r>
              <a:rPr sz="1600" b="1" spc="-5" dirty="0">
                <a:latin typeface="Calibri"/>
                <a:cs typeface="Calibri"/>
              </a:rPr>
              <a:t>H20</a:t>
            </a:r>
            <a:r>
              <a:rPr sz="1600" b="1" spc="-15" dirty="0">
                <a:latin typeface="Calibri"/>
                <a:cs typeface="Calibri"/>
              </a:rPr>
              <a:t>07P</a:t>
            </a:r>
            <a:r>
              <a:rPr sz="1600" b="1" spc="-4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C1</a:t>
            </a:r>
            <a:r>
              <a:rPr sz="1600" b="1" spc="-15" dirty="0">
                <a:latin typeface="Calibri"/>
                <a:cs typeface="Calibri"/>
              </a:rPr>
              <a:t>7</a:t>
            </a:r>
            <a:r>
              <a:rPr sz="1600" b="1" spc="-5" dirty="0">
                <a:latin typeface="Calibri"/>
                <a:cs typeface="Calibri"/>
              </a:rPr>
              <a:t>393</a:t>
            </a:r>
            <a:r>
              <a:rPr sz="1600" b="1" spc="-15" dirty="0">
                <a:latin typeface="Calibri"/>
                <a:cs typeface="Calibri"/>
              </a:rPr>
              <a:t>5</a:t>
            </a:r>
            <a:r>
              <a:rPr sz="1600" b="1" spc="-5" dirty="0">
                <a:latin typeface="Calibri"/>
                <a:cs typeface="Calibri"/>
              </a:rPr>
              <a:t>;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GS</a:t>
            </a:r>
            <a:r>
              <a:rPr sz="1600" b="1" spc="-8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: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27</a:t>
            </a:r>
            <a:r>
              <a:rPr sz="1600" b="1" spc="-10" dirty="0">
                <a:latin typeface="Calibri"/>
                <a:cs typeface="Calibri"/>
              </a:rPr>
              <a:t>AABCE8</a:t>
            </a:r>
            <a:r>
              <a:rPr sz="1600" b="1" spc="-25" dirty="0">
                <a:latin typeface="Calibri"/>
                <a:cs typeface="Calibri"/>
              </a:rPr>
              <a:t>7</a:t>
            </a:r>
            <a:r>
              <a:rPr sz="1600" b="1" spc="-15" dirty="0">
                <a:latin typeface="Calibri"/>
                <a:cs typeface="Calibri"/>
              </a:rPr>
              <a:t>93</a:t>
            </a:r>
            <a:r>
              <a:rPr sz="1600" b="1" spc="-10" dirty="0">
                <a:latin typeface="Calibri"/>
                <a:cs typeface="Calibri"/>
              </a:rPr>
              <a:t>Q</a:t>
            </a:r>
            <a:r>
              <a:rPr sz="1600" b="1" spc="-15" dirty="0">
                <a:latin typeface="Calibri"/>
                <a:cs typeface="Calibri"/>
              </a:rPr>
              <a:t>1</a:t>
            </a:r>
            <a:r>
              <a:rPr sz="1600" b="1" spc="-30" dirty="0">
                <a:latin typeface="Calibri"/>
                <a:cs typeface="Calibri"/>
              </a:rPr>
              <a:t>Z</a:t>
            </a:r>
            <a:r>
              <a:rPr sz="1600" b="1" spc="-15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3732" y="1513332"/>
            <a:ext cx="1924050" cy="1639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2860" marR="532130" indent="-695325">
              <a:lnSpc>
                <a:spcPct val="120000"/>
              </a:lnSpc>
            </a:pPr>
            <a:r>
              <a:rPr spc="-175" dirty="0"/>
              <a:t>Sus</a:t>
            </a:r>
            <a:r>
              <a:rPr spc="-165" dirty="0"/>
              <a:t>t</a:t>
            </a:r>
            <a:r>
              <a:rPr spc="-180" dirty="0"/>
              <a:t>a</a:t>
            </a:r>
            <a:r>
              <a:rPr spc="-170" dirty="0"/>
              <a:t>in</a:t>
            </a:r>
            <a:r>
              <a:rPr spc="-180" dirty="0"/>
              <a:t>a</a:t>
            </a:r>
            <a:r>
              <a:rPr spc="-165" dirty="0"/>
              <a:t>bilit</a:t>
            </a:r>
            <a:r>
              <a:rPr spc="-25" dirty="0"/>
              <a:t>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65" dirty="0"/>
              <a:t>t</a:t>
            </a:r>
            <a:r>
              <a:rPr spc="-175" dirty="0"/>
              <a:t>hrou</a:t>
            </a:r>
            <a:r>
              <a:rPr spc="-170" dirty="0"/>
              <a:t>g</a:t>
            </a:r>
            <a:r>
              <a:rPr spc="-25" dirty="0"/>
              <a:t>h</a:t>
            </a:r>
          </a:p>
          <a:p>
            <a:pPr marL="201930">
              <a:lnSpc>
                <a:spcPct val="100000"/>
              </a:lnSpc>
              <a:spcBef>
                <a:spcPts val="960"/>
              </a:spcBef>
            </a:pPr>
            <a:r>
              <a:rPr spc="-170" dirty="0"/>
              <a:t>E</a:t>
            </a:r>
            <a:r>
              <a:rPr spc="-175" dirty="0"/>
              <a:t>ner</a:t>
            </a:r>
            <a:r>
              <a:rPr spc="-170" dirty="0"/>
              <a:t>g</a:t>
            </a:r>
            <a:r>
              <a:rPr spc="-25" dirty="0"/>
              <a:t>y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70" dirty="0"/>
              <a:t>Efficienc</a:t>
            </a:r>
            <a:r>
              <a:rPr spc="-25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ct val="100000"/>
              </a:lnSpc>
            </a:pPr>
            <a:r>
              <a:rPr spc="-20" dirty="0"/>
              <a:t>Mi</a:t>
            </a:r>
            <a:r>
              <a:rPr spc="-10" dirty="0"/>
              <a:t>s</a:t>
            </a:r>
            <a:r>
              <a:rPr spc="-15" dirty="0"/>
              <a:t>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099327"/>
            <a:ext cx="6139180" cy="340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E</a:t>
            </a:r>
            <a:r>
              <a:rPr sz="2400" spc="-165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p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nele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wit</a:t>
            </a:r>
            <a:r>
              <a:rPr sz="2400" dirty="0">
                <a:latin typeface="Comic Sans MS"/>
                <a:cs typeface="Comic Sans MS"/>
              </a:rPr>
              <a:t>h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BE</a:t>
            </a:r>
            <a:r>
              <a:rPr sz="2400" dirty="0">
                <a:latin typeface="Comic Sans MS"/>
                <a:cs typeface="Comic Sans MS"/>
              </a:rPr>
              <a:t>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Gr</a:t>
            </a:r>
            <a:r>
              <a:rPr sz="2400" spc="-165" dirty="0">
                <a:latin typeface="Comic Sans MS"/>
                <a:cs typeface="Comic Sans MS"/>
              </a:rPr>
              <a:t>ad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70" dirty="0">
                <a:latin typeface="Comic Sans MS"/>
                <a:cs typeface="Comic Sans MS"/>
              </a:rPr>
              <a:t>-</a:t>
            </a:r>
            <a:r>
              <a:rPr sz="2400" dirty="0">
                <a:latin typeface="Comic Sans MS"/>
                <a:cs typeface="Comic Sans MS"/>
              </a:rPr>
              <a:t>2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SC</a:t>
            </a:r>
            <a:r>
              <a:rPr sz="2400" dirty="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5" dirty="0">
                <a:latin typeface="Comic Sans MS"/>
                <a:cs typeface="Comic Sans MS"/>
              </a:rPr>
              <a:t>Cl</a:t>
            </a:r>
            <a:r>
              <a:rPr sz="2400" spc="-180" dirty="0">
                <a:latin typeface="Comic Sans MS"/>
                <a:cs typeface="Comic Sans MS"/>
              </a:rPr>
              <a:t>as</a:t>
            </a:r>
            <a:r>
              <a:rPr sz="2400" spc="-175" dirty="0">
                <a:latin typeface="Comic Sans MS"/>
                <a:cs typeface="Comic Sans MS"/>
              </a:rPr>
              <a:t>s-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O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ele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ME</a:t>
            </a:r>
            <a:r>
              <a:rPr sz="2400" spc="-180" dirty="0">
                <a:latin typeface="Comic Sans MS"/>
                <a:cs typeface="Comic Sans MS"/>
              </a:rPr>
              <a:t>D</a:t>
            </a: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ele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G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D</a:t>
            </a: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5" dirty="0">
                <a:latin typeface="Comic Sans MS"/>
                <a:cs typeface="Comic Sans MS"/>
              </a:rPr>
              <a:t>F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t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tr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Go</a:t>
            </a:r>
            <a:r>
              <a:rPr sz="2400" spc="-160" dirty="0">
                <a:latin typeface="Comic Sans MS"/>
                <a:cs typeface="Comic Sans MS"/>
              </a:rPr>
              <a:t>v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f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Ma</a:t>
            </a:r>
            <a:r>
              <a:rPr sz="2400" spc="-170" dirty="0">
                <a:latin typeface="Comic Sans MS"/>
                <a:cs typeface="Comic Sans MS"/>
              </a:rPr>
              <a:t>h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Comic Sans MS"/>
                <a:cs typeface="Comic Sans MS"/>
              </a:rPr>
              <a:t>as</a:t>
            </a:r>
            <a:r>
              <a:rPr sz="2400" spc="-170" dirty="0">
                <a:latin typeface="Comic Sans MS"/>
                <a:cs typeface="Comic Sans MS"/>
              </a:rPr>
              <a:t>h</a:t>
            </a:r>
            <a:r>
              <a:rPr sz="2400" spc="-160" dirty="0">
                <a:latin typeface="Comic Sans MS"/>
                <a:cs typeface="Comic Sans MS"/>
              </a:rPr>
              <a:t>tr</a:t>
            </a:r>
            <a:r>
              <a:rPr sz="2400" spc="-15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G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b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55" dirty="0">
                <a:latin typeface="Comic Sans MS"/>
                <a:cs typeface="Comic Sans MS"/>
              </a:rPr>
              <a:t>R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" dirty="0">
                <a:latin typeface="Comic Sans MS"/>
                <a:cs typeface="Comic Sans MS"/>
              </a:rPr>
              <a:t>L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85" dirty="0">
                <a:latin typeface="Comic Sans MS"/>
                <a:cs typeface="Comic Sans MS"/>
              </a:rPr>
              <a:t>N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" dirty="0">
                <a:latin typeface="Comic Sans MS"/>
                <a:cs typeface="Comic Sans MS"/>
              </a:rPr>
              <a:t>C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tr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6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O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Ce</a:t>
            </a:r>
            <a:r>
              <a:rPr sz="2400" spc="-160" dirty="0">
                <a:latin typeface="Comic Sans MS"/>
                <a:cs typeface="Comic Sans MS"/>
              </a:rPr>
              <a:t>rti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c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5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Govt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-30" dirty="0"/>
              <a:t>e</a:t>
            </a:r>
            <a:r>
              <a:rPr spc="-20" dirty="0"/>
              <a:t>gi</a:t>
            </a:r>
            <a:r>
              <a:rPr spc="-10" dirty="0"/>
              <a:t>str</a:t>
            </a:r>
            <a:r>
              <a:rPr spc="-15" dirty="0"/>
              <a:t>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099327"/>
            <a:ext cx="7823200" cy="289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BE(E</a:t>
            </a:r>
            <a:r>
              <a:rPr sz="2400" spc="-155" dirty="0">
                <a:latin typeface="Comic Sans MS"/>
                <a:cs typeface="Comic Sans MS"/>
              </a:rPr>
              <a:t>lec</a:t>
            </a:r>
            <a:r>
              <a:rPr sz="2400" spc="-160" dirty="0">
                <a:latin typeface="Comic Sans MS"/>
                <a:cs typeface="Comic Sans MS"/>
              </a:rPr>
              <a:t>t)</a:t>
            </a:r>
            <a:r>
              <a:rPr sz="2400" spc="-175" dirty="0">
                <a:latin typeface="Comic Sans MS"/>
                <a:cs typeface="Comic Sans MS"/>
              </a:rPr>
              <a:t>-</a:t>
            </a:r>
            <a:r>
              <a:rPr sz="2400" spc="-160" dirty="0">
                <a:latin typeface="Comic Sans MS"/>
                <a:cs typeface="Comic Sans MS"/>
              </a:rPr>
              <a:t>1</a:t>
            </a:r>
            <a:r>
              <a:rPr sz="2400" spc="-150" dirty="0">
                <a:latin typeface="Comic Sans MS"/>
                <a:cs typeface="Comic Sans MS"/>
              </a:rPr>
              <a:t>9</a:t>
            </a:r>
            <a:r>
              <a:rPr sz="2400" spc="-160" dirty="0">
                <a:latin typeface="Comic Sans MS"/>
                <a:cs typeface="Comic Sans MS"/>
              </a:rPr>
              <a:t>72</a:t>
            </a:r>
            <a:r>
              <a:rPr sz="2400" dirty="0">
                <a:latin typeface="Comic Sans MS"/>
                <a:cs typeface="Comic Sans MS"/>
              </a:rPr>
              <a:t>;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U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iv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dirty="0">
                <a:latin typeface="Comic Sans MS"/>
                <a:cs typeface="Comic Sans MS"/>
              </a:rPr>
              <a:t>y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f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R</a:t>
            </a:r>
            <a:r>
              <a:rPr sz="2400" spc="-160" dirty="0">
                <a:latin typeface="Comic Sans MS"/>
                <a:cs typeface="Comic Sans MS"/>
              </a:rPr>
              <a:t>oo</a:t>
            </a:r>
            <a:r>
              <a:rPr sz="2400" spc="-155" dirty="0">
                <a:latin typeface="Comic Sans MS"/>
                <a:cs typeface="Comic Sans MS"/>
              </a:rPr>
              <a:t>rk</a:t>
            </a:r>
            <a:r>
              <a:rPr sz="2400" spc="-150" dirty="0">
                <a:latin typeface="Comic Sans MS"/>
                <a:cs typeface="Comic Sans MS"/>
              </a:rPr>
              <a:t>e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(I</a:t>
            </a:r>
            <a:r>
              <a:rPr sz="2400" spc="-150" dirty="0">
                <a:latin typeface="Comic Sans MS"/>
                <a:cs typeface="Comic Sans MS"/>
              </a:rPr>
              <a:t>IT</a:t>
            </a:r>
            <a:r>
              <a:rPr sz="2400" spc="-160" dirty="0">
                <a:latin typeface="Comic Sans MS"/>
                <a:cs typeface="Comic Sans MS"/>
              </a:rPr>
              <a:t>)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B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</a:t>
            </a:r>
            <a:r>
              <a:rPr sz="2400" spc="-170" dirty="0">
                <a:latin typeface="Comic Sans MS"/>
                <a:cs typeface="Comic Sans MS"/>
              </a:rPr>
              <a:t>cc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(A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A</a:t>
            </a:r>
            <a:r>
              <a:rPr sz="2400" spc="-170" dirty="0">
                <a:latin typeface="Comic Sans MS"/>
                <a:cs typeface="Comic Sans MS"/>
              </a:rPr>
              <a:t>-</a:t>
            </a:r>
            <a:r>
              <a:rPr sz="2400" spc="-160" dirty="0">
                <a:latin typeface="Comic Sans MS"/>
                <a:cs typeface="Comic Sans MS"/>
              </a:rPr>
              <a:t>0246)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B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60" dirty="0">
                <a:latin typeface="Comic Sans MS"/>
                <a:cs typeface="Comic Sans MS"/>
              </a:rPr>
              <a:t>r(E</a:t>
            </a:r>
            <a:r>
              <a:rPr sz="2400" spc="-155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-10</a:t>
            </a:r>
            <a:r>
              <a:rPr sz="2400" spc="-145" dirty="0">
                <a:latin typeface="Comic Sans MS"/>
                <a:cs typeface="Comic Sans MS"/>
              </a:rPr>
              <a:t>5</a:t>
            </a:r>
            <a:r>
              <a:rPr sz="2400" spc="-160" dirty="0">
                <a:latin typeface="Comic Sans MS"/>
                <a:cs typeface="Comic Sans MS"/>
              </a:rPr>
              <a:t>0</a:t>
            </a:r>
            <a:r>
              <a:rPr sz="2400" spc="-150" dirty="0">
                <a:latin typeface="Comic Sans MS"/>
                <a:cs typeface="Comic Sans MS"/>
              </a:rPr>
              <a:t>)</a:t>
            </a:r>
            <a:r>
              <a:rPr sz="2400" spc="-170" dirty="0">
                <a:latin typeface="Comic Sans MS"/>
                <a:cs typeface="Comic Sans MS"/>
              </a:rPr>
              <a:t>-</a:t>
            </a:r>
            <a:r>
              <a:rPr sz="2400" spc="-145" dirty="0">
                <a:latin typeface="Comic Sans MS"/>
                <a:cs typeface="Comic Sans MS"/>
              </a:rPr>
              <a:t>2</a:t>
            </a:r>
            <a:r>
              <a:rPr sz="2400" spc="-160" dirty="0">
                <a:latin typeface="Comic Sans MS"/>
                <a:cs typeface="Comic Sans MS"/>
              </a:rPr>
              <a:t>00</a:t>
            </a:r>
            <a:r>
              <a:rPr sz="2400" dirty="0"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Qu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80" dirty="0">
                <a:latin typeface="Comic Sans MS"/>
                <a:cs typeface="Comic Sans MS"/>
              </a:rPr>
              <a:t>MV</a:t>
            </a:r>
            <a:r>
              <a:rPr sz="2400" spc="-1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ss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50" dirty="0">
                <a:latin typeface="Comic Sans MS"/>
                <a:cs typeface="Comic Sans MS"/>
              </a:rPr>
              <a:t>O</a:t>
            </a:r>
            <a:r>
              <a:rPr sz="2400" spc="-170" dirty="0">
                <a:latin typeface="Comic Sans MS"/>
                <a:cs typeface="Comic Sans MS"/>
              </a:rPr>
              <a:t>-</a:t>
            </a:r>
            <a:r>
              <a:rPr sz="2400" spc="-160" dirty="0">
                <a:latin typeface="Comic Sans MS"/>
                <a:cs typeface="Comic Sans MS"/>
              </a:rPr>
              <a:t>5000</a:t>
            </a: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–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L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  <a:tab pos="2505710" algn="l"/>
              </a:tabLst>
            </a:pPr>
            <a:r>
              <a:rPr sz="2400" spc="-180" dirty="0">
                <a:latin typeface="Comic Sans MS"/>
                <a:cs typeface="Comic Sans MS"/>
              </a:rPr>
              <a:t>Vas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x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ri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f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0" dirty="0">
                <a:latin typeface="Comic Sans MS"/>
                <a:cs typeface="Comic Sans MS"/>
              </a:rPr>
              <a:t>l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Comic Sans MS"/>
                <a:cs typeface="Comic Sans MS"/>
              </a:rPr>
              <a:t>ma</a:t>
            </a:r>
            <a:r>
              <a:rPr sz="2400" spc="-155" dirty="0">
                <a:latin typeface="Comic Sans MS"/>
                <a:cs typeface="Comic Sans MS"/>
              </a:rPr>
              <a:t>j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tri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G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C</a:t>
            </a:r>
            <a:r>
              <a:rPr spc="-5" dirty="0"/>
              <a:t>r</a:t>
            </a:r>
            <a:r>
              <a:rPr spc="-20" dirty="0"/>
              <a:t>edential</a:t>
            </a:r>
            <a:r>
              <a:rPr spc="-15" dirty="0"/>
              <a:t>s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Fou</a:t>
            </a:r>
            <a:r>
              <a:rPr spc="-15" dirty="0"/>
              <a:t>n</a:t>
            </a:r>
            <a:r>
              <a:rPr spc="-25" dirty="0"/>
              <a:t>de</a:t>
            </a:r>
            <a:r>
              <a:rPr spc="5" dirty="0"/>
              <a:t>r</a:t>
            </a:r>
            <a:r>
              <a:rPr spc="-15" dirty="0"/>
              <a:t>-</a:t>
            </a:r>
            <a:r>
              <a:rPr spc="-20" dirty="0"/>
              <a:t>Director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dirty="0"/>
              <a:pPr marL="122555">
                <a:lnSpc>
                  <a:spcPct val="100000"/>
                </a:lnSpc>
              </a:pPr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099327"/>
            <a:ext cx="8187055" cy="450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55" dirty="0">
                <a:latin typeface="Comic Sans MS"/>
                <a:cs typeface="Comic Sans MS"/>
              </a:rPr>
              <a:t>C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K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65" dirty="0">
                <a:latin typeface="Comic Sans MS"/>
                <a:cs typeface="Comic Sans MS"/>
              </a:rPr>
              <a:t>ma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(</a:t>
            </a:r>
            <a:r>
              <a:rPr sz="2400" spc="-155" dirty="0">
                <a:latin typeface="Comic Sans MS"/>
                <a:cs typeface="Comic Sans MS"/>
              </a:rPr>
              <a:t>Re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50" dirty="0">
                <a:latin typeface="Comic Sans MS"/>
                <a:cs typeface="Comic Sans MS"/>
              </a:rPr>
              <a:t>)</a:t>
            </a:r>
            <a:r>
              <a:rPr sz="2400" dirty="0">
                <a:latin typeface="Comic Sans MS"/>
                <a:cs typeface="Comic Sans MS"/>
              </a:rPr>
              <a:t>,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ir</a:t>
            </a:r>
            <a:r>
              <a:rPr sz="2400" spc="-155" dirty="0">
                <a:latin typeface="Comic Sans MS"/>
                <a:cs typeface="Comic Sans MS"/>
              </a:rPr>
              <a:t>ec</a:t>
            </a:r>
            <a:r>
              <a:rPr sz="2400" spc="-160" dirty="0">
                <a:latin typeface="Comic Sans MS"/>
                <a:cs typeface="Comic Sans MS"/>
              </a:rPr>
              <a:t>to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;</a:t>
            </a:r>
            <a:r>
              <a:rPr sz="2400" spc="-160" dirty="0">
                <a:latin typeface="Comic Sans MS"/>
                <a:cs typeface="Comic Sans MS"/>
              </a:rPr>
              <a:t>BE(E</a:t>
            </a:r>
            <a:r>
              <a:rPr sz="2400" spc="-155" dirty="0">
                <a:latin typeface="Comic Sans MS"/>
                <a:cs typeface="Comic Sans MS"/>
              </a:rPr>
              <a:t>lec</a:t>
            </a:r>
            <a:r>
              <a:rPr sz="2400" spc="-160" dirty="0">
                <a:latin typeface="Comic Sans MS"/>
                <a:cs typeface="Comic Sans MS"/>
              </a:rPr>
              <a:t>t)</a:t>
            </a:r>
            <a:r>
              <a:rPr sz="2400" dirty="0">
                <a:latin typeface="Comic Sans MS"/>
                <a:cs typeface="Comic Sans MS"/>
              </a:rPr>
              <a:t>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IIT</a:t>
            </a:r>
            <a:r>
              <a:rPr sz="2400" spc="-155" dirty="0">
                <a:latin typeface="Comic Sans MS"/>
                <a:cs typeface="Comic Sans MS"/>
              </a:rPr>
              <a:t>R</a:t>
            </a:r>
            <a:r>
              <a:rPr sz="2400" dirty="0">
                <a:latin typeface="Comic Sans MS"/>
                <a:cs typeface="Comic Sans MS"/>
              </a:rPr>
              <a:t>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E</a:t>
            </a:r>
            <a:r>
              <a:rPr sz="2400" spc="-170" dirty="0">
                <a:latin typeface="Comic Sans MS"/>
                <a:cs typeface="Comic Sans MS"/>
              </a:rPr>
              <a:t>A</a:t>
            </a:r>
            <a:r>
              <a:rPr sz="2400" spc="-175" dirty="0">
                <a:latin typeface="Comic Sans MS"/>
                <a:cs typeface="Comic Sans MS"/>
              </a:rPr>
              <a:t>-</a:t>
            </a:r>
            <a:r>
              <a:rPr sz="2400" spc="-160" dirty="0">
                <a:latin typeface="Comic Sans MS"/>
                <a:cs typeface="Comic Sans MS"/>
              </a:rPr>
              <a:t>0246</a:t>
            </a:r>
            <a:r>
              <a:rPr sz="2400" dirty="0">
                <a:latin typeface="Comic Sans MS"/>
                <a:cs typeface="Comic Sans MS"/>
              </a:rPr>
              <a:t>;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A</a:t>
            </a:r>
            <a:r>
              <a:rPr sz="2400" spc="-10" dirty="0">
                <a:latin typeface="Comic Sans MS"/>
                <a:cs typeface="Comic Sans MS"/>
              </a:rPr>
              <a:t>-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160" dirty="0">
                <a:latin typeface="Comic Sans MS"/>
                <a:cs typeface="Comic Sans MS"/>
              </a:rPr>
              <a:t>1050</a:t>
            </a:r>
            <a:r>
              <a:rPr sz="2400" spc="-10" dirty="0">
                <a:latin typeface="Comic Sans MS"/>
                <a:cs typeface="Comic Sans MS"/>
              </a:rPr>
              <a:t>;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Comic Sans MS"/>
                <a:cs typeface="Comic Sans MS"/>
              </a:rPr>
              <a:t>VP</a:t>
            </a:r>
            <a:r>
              <a:rPr sz="2400" spc="-10" dirty="0">
                <a:latin typeface="Comic Sans MS"/>
                <a:cs typeface="Comic Sans MS"/>
              </a:rPr>
              <a:t>;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S0</a:t>
            </a:r>
            <a:r>
              <a:rPr sz="2400" spc="-170" dirty="0">
                <a:latin typeface="Comic Sans MS"/>
                <a:cs typeface="Comic Sans MS"/>
              </a:rPr>
              <a:t>-</a:t>
            </a:r>
            <a:r>
              <a:rPr sz="2400" spc="-160" dirty="0">
                <a:latin typeface="Comic Sans MS"/>
                <a:cs typeface="Comic Sans MS"/>
              </a:rPr>
              <a:t>50001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  <a:tab pos="4940935" algn="l"/>
              </a:tabLst>
            </a:pPr>
            <a:r>
              <a:rPr sz="2400" spc="-155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ur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" dirty="0">
                <a:latin typeface="Comic Sans MS"/>
                <a:cs typeface="Comic Sans MS"/>
              </a:rPr>
              <a:t>a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K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85" dirty="0">
                <a:latin typeface="Comic Sans MS"/>
                <a:cs typeface="Comic Sans MS"/>
              </a:rPr>
              <a:t>ma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ir</a:t>
            </a:r>
            <a:r>
              <a:rPr sz="2400" spc="-170" dirty="0">
                <a:latin typeface="Comic Sans MS"/>
                <a:cs typeface="Comic Sans MS"/>
              </a:rPr>
              <a:t>ec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0" dirty="0">
                <a:latin typeface="Comic Sans MS"/>
                <a:cs typeface="Comic Sans MS"/>
              </a:rPr>
              <a:t>;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60" dirty="0">
                <a:latin typeface="Comic Sans MS"/>
                <a:cs typeface="Comic Sans MS"/>
              </a:rPr>
              <a:t>B</a:t>
            </a:r>
            <a:r>
              <a:rPr sz="2400" spc="-155" dirty="0">
                <a:latin typeface="Comic Sans MS"/>
                <a:cs typeface="Comic Sans MS"/>
              </a:rPr>
              <a:t>.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55" dirty="0">
                <a:latin typeface="Comic Sans MS"/>
                <a:cs typeface="Comic Sans MS"/>
              </a:rPr>
              <a:t>O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B</a:t>
            </a: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 marR="14859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55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V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B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(</a:t>
            </a:r>
            <a:r>
              <a:rPr sz="2400" spc="-175" dirty="0">
                <a:latin typeface="Comic Sans MS"/>
                <a:cs typeface="Comic Sans MS"/>
              </a:rPr>
              <a:t>Mech</a:t>
            </a:r>
            <a:r>
              <a:rPr sz="2400" spc="-160" dirty="0">
                <a:latin typeface="Comic Sans MS"/>
                <a:cs typeface="Comic Sans MS"/>
              </a:rPr>
              <a:t>)</a:t>
            </a:r>
            <a:r>
              <a:rPr sz="2400" spc="-10" dirty="0">
                <a:latin typeface="Comic Sans MS"/>
                <a:cs typeface="Comic Sans MS"/>
              </a:rPr>
              <a:t>;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A</a:t>
            </a:r>
            <a:r>
              <a:rPr sz="2400" spc="-170" dirty="0">
                <a:latin typeface="Comic Sans MS"/>
                <a:cs typeface="Comic Sans MS"/>
              </a:rPr>
              <a:t>-</a:t>
            </a:r>
            <a:r>
              <a:rPr sz="2400" spc="-160" dirty="0">
                <a:latin typeface="Comic Sans MS"/>
                <a:cs typeface="Comic Sans MS"/>
              </a:rPr>
              <a:t>3067</a:t>
            </a:r>
            <a:r>
              <a:rPr sz="2400" spc="-10" dirty="0">
                <a:latin typeface="Comic Sans MS"/>
                <a:cs typeface="Comic Sans MS"/>
              </a:rPr>
              <a:t>;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L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r</a:t>
            </a:r>
            <a:r>
              <a:rPr sz="2400" spc="-160" dirty="0">
                <a:latin typeface="Comic Sans MS"/>
                <a:cs typeface="Comic Sans MS"/>
              </a:rPr>
              <a:t>-</a:t>
            </a:r>
            <a:r>
              <a:rPr sz="2400" spc="-150" dirty="0">
                <a:latin typeface="Comic Sans MS"/>
                <a:cs typeface="Comic Sans MS"/>
              </a:rPr>
              <a:t>Q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EM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OSH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</a:t>
            </a:r>
            <a:r>
              <a:rPr sz="2400" spc="-180" dirty="0">
                <a:latin typeface="Comic Sans MS"/>
                <a:cs typeface="Comic Sans MS"/>
              </a:rPr>
              <a:t>ss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Ma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dirty="0">
                <a:latin typeface="Comic Sans MS"/>
                <a:cs typeface="Comic Sans MS"/>
              </a:rPr>
              <a:t>.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dirty="0">
                <a:latin typeface="Comic Sans MS"/>
                <a:cs typeface="Comic Sans MS"/>
              </a:rPr>
              <a:t>.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Das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ut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dirty="0">
                <a:latin typeface="Comic Sans MS"/>
                <a:cs typeface="Comic Sans MS"/>
              </a:rPr>
              <a:t>.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65" dirty="0">
                <a:latin typeface="Comic Sans MS"/>
                <a:cs typeface="Comic Sans MS"/>
              </a:rPr>
              <a:t>le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Z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e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M</a:t>
            </a:r>
            <a:r>
              <a:rPr sz="2400" spc="-155" dirty="0">
                <a:latin typeface="Comic Sans MS"/>
                <a:cs typeface="Comic Sans MS"/>
              </a:rPr>
              <a:t>.</a:t>
            </a:r>
            <a:r>
              <a:rPr sz="2400" spc="-18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ech</a:t>
            </a:r>
            <a:r>
              <a:rPr sz="2400" spc="-160" dirty="0">
                <a:latin typeface="Comic Sans MS"/>
                <a:cs typeface="Comic Sans MS"/>
              </a:rPr>
              <a:t>(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spc="-155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dirty="0">
                <a:latin typeface="Comic Sans MS"/>
                <a:cs typeface="Comic Sans MS"/>
              </a:rPr>
              <a:t>.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tu</a:t>
            </a:r>
            <a:r>
              <a:rPr sz="2400" dirty="0">
                <a:latin typeface="Comic Sans MS"/>
                <a:cs typeface="Comic Sans MS"/>
              </a:rPr>
              <a:t>l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Ch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lle</a:t>
            </a:r>
            <a:r>
              <a:rPr sz="2400" dirty="0">
                <a:latin typeface="Comic Sans MS"/>
                <a:cs typeface="Comic Sans MS"/>
              </a:rPr>
              <a:t>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BE(E</a:t>
            </a:r>
            <a:r>
              <a:rPr sz="2400" spc="-155" dirty="0">
                <a:latin typeface="Comic Sans MS"/>
                <a:cs typeface="Comic Sans MS"/>
              </a:rPr>
              <a:t>lec</a:t>
            </a:r>
            <a:r>
              <a:rPr sz="2400" spc="-160" dirty="0">
                <a:latin typeface="Comic Sans MS"/>
                <a:cs typeface="Comic Sans MS"/>
              </a:rPr>
              <a:t>t)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2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M</a:t>
            </a:r>
            <a:r>
              <a:rPr sz="2400" spc="-155" dirty="0">
                <a:latin typeface="Comic Sans MS"/>
                <a:cs typeface="Comic Sans MS"/>
              </a:rPr>
              <a:t>.</a:t>
            </a:r>
            <a:r>
              <a:rPr sz="2400" spc="-175" dirty="0">
                <a:latin typeface="Comic Sans MS"/>
                <a:cs typeface="Comic Sans MS"/>
              </a:rPr>
              <a:t>T</a:t>
            </a:r>
            <a:r>
              <a:rPr sz="2400" spc="-165" dirty="0">
                <a:latin typeface="Comic Sans MS"/>
                <a:cs typeface="Comic Sans MS"/>
              </a:rPr>
              <a:t>e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  <a:p>
            <a:pPr marL="355600" marR="21717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58333"/>
              <a:buFont typeface="Cambria"/>
              <a:buChar char="■"/>
              <a:tabLst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4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75" dirty="0">
                <a:latin typeface="Comic Sans MS"/>
                <a:cs typeface="Comic Sans MS"/>
              </a:rPr>
              <a:t>ppo</a:t>
            </a:r>
            <a:r>
              <a:rPr sz="2400" spc="-160" dirty="0">
                <a:latin typeface="Comic Sans MS"/>
                <a:cs typeface="Comic Sans MS"/>
              </a:rPr>
              <a:t>rt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ech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0" dirty="0">
                <a:latin typeface="Comic Sans MS"/>
                <a:cs typeface="Comic Sans MS"/>
              </a:rPr>
              <a:t>l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dirty="0">
                <a:latin typeface="Comic Sans MS"/>
                <a:cs typeface="Comic Sans MS"/>
              </a:rPr>
              <a:t>f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L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20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70" dirty="0">
                <a:latin typeface="Comic Sans MS"/>
                <a:cs typeface="Comic Sans MS"/>
              </a:rPr>
              <a:t>h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j</a:t>
            </a:r>
            <a:r>
              <a:rPr sz="2400" spc="-170" dirty="0">
                <a:latin typeface="Comic Sans MS"/>
                <a:cs typeface="Comic Sans MS"/>
              </a:rPr>
              <a:t>ec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Ke</a:t>
            </a:r>
            <a:r>
              <a:rPr spc="-20" dirty="0"/>
              <a:t>y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Personne</a:t>
            </a:r>
            <a:r>
              <a:rPr spc="-10" dirty="0"/>
              <a:t>l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Or</a:t>
            </a:r>
            <a:r>
              <a:rPr spc="-15" dirty="0"/>
              <a:t>g</a:t>
            </a:r>
            <a:r>
              <a:rPr spc="-20" dirty="0"/>
              <a:t>anizat</a:t>
            </a:r>
            <a:r>
              <a:rPr spc="-5" dirty="0"/>
              <a:t>i</a:t>
            </a:r>
            <a:r>
              <a:rPr spc="-25" dirty="0"/>
              <a:t>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5473" y="6459453"/>
            <a:ext cx="12318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2555">
              <a:lnSpc>
                <a:spcPct val="100000"/>
              </a:lnSpc>
            </a:pPr>
            <a:fld id="{81D60167-4931-47E6-BA6A-407CBD079E47}" type="slidenum">
              <a:rPr lang="en-US" smtClean="0"/>
              <a:pPr marL="122555">
                <a:lnSpc>
                  <a:spcPct val="100000"/>
                </a:lnSpc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017776"/>
            <a:ext cx="7164324" cy="477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399"/>
            <a:ext cx="9144000" cy="830580"/>
          </a:xfrm>
          <a:custGeom>
            <a:avLst/>
            <a:gdLst/>
            <a:ahLst/>
            <a:cxnLst/>
            <a:rect l="l" t="t" r="r" b="b"/>
            <a:pathLst>
              <a:path w="9144000" h="830580">
                <a:moveTo>
                  <a:pt x="0" y="830580"/>
                </a:moveTo>
                <a:lnTo>
                  <a:pt x="9144000" y="830580"/>
                </a:lnTo>
                <a:lnTo>
                  <a:pt x="9144000" y="0"/>
                </a:lnTo>
                <a:lnTo>
                  <a:pt x="0" y="0"/>
                </a:lnTo>
                <a:lnTo>
                  <a:pt x="0" y="830580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605110"/>
            <a:ext cx="6832600" cy="107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,10</a:t>
            </a:r>
            <a:r>
              <a:rPr sz="2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400" b="1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400" b="1" spc="-15" baseline="24305" dirty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400" b="1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72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4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ESCO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24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E.A.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Category)</a:t>
            </a:r>
            <a:endParaRPr sz="2400">
              <a:latin typeface="Century Gothic"/>
              <a:cs typeface="Century Gothic"/>
            </a:endParaRPr>
          </a:p>
          <a:p>
            <a:pPr marL="3116580">
              <a:lnSpc>
                <a:spcPct val="100000"/>
              </a:lnSpc>
              <a:spcBef>
                <a:spcPts val="1705"/>
              </a:spcBef>
            </a:pPr>
            <a:r>
              <a:rPr lang="en-US" sz="3200" b="1" smtClean="0">
                <a:solidFill>
                  <a:srgbClr val="323298"/>
                </a:solidFill>
                <a:latin typeface="Tahoma"/>
                <a:cs typeface="Tahoma"/>
              </a:rPr>
              <a:t>E.C.</a:t>
            </a:r>
            <a:r>
              <a:rPr sz="3200" b="1" spc="120" smtClean="0">
                <a:solidFill>
                  <a:srgbClr val="323298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323298"/>
                </a:solidFill>
                <a:latin typeface="Tahoma"/>
                <a:cs typeface="Tahoma"/>
              </a:rPr>
              <a:t>MED</a:t>
            </a:r>
            <a:r>
              <a:rPr sz="3200" b="1" dirty="0">
                <a:solidFill>
                  <a:srgbClr val="323298"/>
                </a:solidFill>
                <a:latin typeface="Tahoma"/>
                <a:cs typeface="Tahoma"/>
              </a:rPr>
              <a:t>A</a:t>
            </a:r>
            <a:r>
              <a:rPr sz="3200" b="1" spc="135" dirty="0">
                <a:solidFill>
                  <a:srgbClr val="323298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23298"/>
                </a:solidFill>
                <a:latin typeface="Tahoma"/>
                <a:cs typeface="Tahoma"/>
              </a:rPr>
              <a:t>Award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8739" y="239097"/>
            <a:ext cx="863028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0"/>
              </a:lnSpc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Participate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ow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MED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Stat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Leve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E.C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Awar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4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2400" b="1" spc="-15" baseline="24305" dirty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2400" b="1" spc="-15" baseline="24305" dirty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endParaRPr sz="2400" baseline="24305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057400"/>
            <a:ext cx="7420356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515" y="1752600"/>
            <a:ext cx="8625840" cy="478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Training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5" dirty="0"/>
              <a:t>Energ</a:t>
            </a:r>
            <a:r>
              <a:rPr spc="-20" dirty="0"/>
              <a:t>y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0" dirty="0"/>
              <a:t>Con</a:t>
            </a:r>
            <a:r>
              <a:rPr spc="-10" dirty="0"/>
              <a:t>s</a:t>
            </a:r>
            <a:r>
              <a:rPr spc="-20" dirty="0"/>
              <a:t>ervation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/>
              <a:t>is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ou</a:t>
            </a:r>
            <a:r>
              <a:rPr spc="-10" dirty="0"/>
              <a:t>r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CSR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91973"/>
            <a:ext cx="8818880" cy="413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(A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70" dirty="0">
                <a:latin typeface="Comic Sans MS"/>
                <a:cs typeface="Comic Sans MS"/>
              </a:rPr>
              <a:t>h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-</a:t>
            </a:r>
            <a:r>
              <a:rPr sz="2400" spc="-175" dirty="0">
                <a:latin typeface="Comic Sans MS"/>
                <a:cs typeface="Comic Sans MS"/>
              </a:rPr>
              <a:t>L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v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70" dirty="0">
                <a:latin typeface="Comic Sans MS"/>
                <a:cs typeface="Comic Sans MS"/>
              </a:rPr>
              <a:t>-</a:t>
            </a:r>
            <a:r>
              <a:rPr sz="2400" spc="-145" dirty="0">
                <a:latin typeface="Comic Sans MS"/>
                <a:cs typeface="Comic Sans MS"/>
              </a:rPr>
              <a:t>1</a:t>
            </a:r>
            <a:r>
              <a:rPr sz="2400" spc="-175" dirty="0">
                <a:latin typeface="Comic Sans MS"/>
                <a:cs typeface="Comic Sans MS"/>
              </a:rPr>
              <a:t>,</a:t>
            </a:r>
            <a:r>
              <a:rPr sz="2400" spc="-145" dirty="0">
                <a:latin typeface="Comic Sans MS"/>
                <a:cs typeface="Comic Sans MS"/>
              </a:rPr>
              <a:t>2</a:t>
            </a:r>
            <a:r>
              <a:rPr sz="2400" spc="-155" dirty="0">
                <a:latin typeface="Comic Sans MS"/>
                <a:cs typeface="Comic Sans MS"/>
              </a:rPr>
              <a:t>&amp;</a:t>
            </a:r>
            <a:r>
              <a:rPr sz="2400" spc="-145" dirty="0">
                <a:latin typeface="Comic Sans MS"/>
                <a:cs typeface="Comic Sans MS"/>
              </a:rPr>
              <a:t>3</a:t>
            </a:r>
            <a:r>
              <a:rPr sz="2400" spc="-160" dirty="0">
                <a:latin typeface="Comic Sans MS"/>
                <a:cs typeface="Comic Sans MS"/>
              </a:rPr>
              <a:t>)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80" dirty="0">
                <a:latin typeface="Comic Sans MS"/>
                <a:cs typeface="Comic Sans MS"/>
              </a:rPr>
              <a:t>Wa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75" dirty="0">
                <a:latin typeface="Comic Sans MS"/>
                <a:cs typeface="Comic Sans MS"/>
              </a:rPr>
              <a:t>y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20" dirty="0">
                <a:latin typeface="Comic Sans MS"/>
                <a:cs typeface="Comic Sans MS"/>
              </a:rPr>
              <a:t>m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Wa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B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spc="-165" dirty="0">
                <a:latin typeface="Comic Sans MS"/>
                <a:cs typeface="Comic Sans MS"/>
              </a:rPr>
              <a:t>g</a:t>
            </a:r>
            <a:r>
              <a:rPr sz="2400" spc="-180" dirty="0">
                <a:latin typeface="Comic Sans MS"/>
                <a:cs typeface="Comic Sans MS"/>
              </a:rPr>
              <a:t>/</a:t>
            </a:r>
            <a:r>
              <a:rPr sz="2400" spc="-15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0" dirty="0">
                <a:latin typeface="Comic Sans MS"/>
                <a:cs typeface="Comic Sans MS"/>
              </a:rPr>
              <a:t>v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40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lec</a:t>
            </a:r>
            <a:r>
              <a:rPr sz="2400" spc="-160" dirty="0">
                <a:latin typeface="Comic Sans MS"/>
                <a:cs typeface="Comic Sans MS"/>
              </a:rPr>
              <a:t>tri</a:t>
            </a:r>
            <a:r>
              <a:rPr sz="2400" spc="-155" dirty="0">
                <a:latin typeface="Comic Sans MS"/>
                <a:cs typeface="Comic Sans MS"/>
              </a:rPr>
              <a:t>c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l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fe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dirty="0">
                <a:latin typeface="Comic Sans MS"/>
                <a:cs typeface="Comic Sans MS"/>
              </a:rPr>
              <a:t>y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75" dirty="0">
                <a:latin typeface="Comic Sans MS"/>
                <a:cs typeface="Comic Sans MS"/>
              </a:rPr>
              <a:t>y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20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Au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50" dirty="0">
                <a:latin typeface="Comic Sans MS"/>
                <a:cs typeface="Comic Sans MS"/>
              </a:rPr>
              <a:t>v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ff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65" dirty="0">
                <a:latin typeface="Comic Sans MS"/>
                <a:cs typeface="Comic Sans MS"/>
              </a:rPr>
              <a:t>y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0" dirty="0">
                <a:latin typeface="Comic Sans MS"/>
                <a:cs typeface="Comic Sans MS"/>
              </a:rPr>
              <a:t>v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6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65" dirty="0">
                <a:latin typeface="Comic Sans MS"/>
                <a:cs typeface="Comic Sans MS"/>
              </a:rPr>
              <a:t>la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0" dirty="0">
                <a:latin typeface="Comic Sans MS"/>
                <a:cs typeface="Comic Sans MS"/>
              </a:rPr>
              <a:t>v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70" dirty="0">
                <a:latin typeface="Comic Sans MS"/>
                <a:cs typeface="Comic Sans MS"/>
              </a:rPr>
              <a:t>ce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70" dirty="0">
                <a:latin typeface="Comic Sans MS"/>
                <a:cs typeface="Comic Sans MS"/>
              </a:rPr>
              <a:t>h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Comic Sans MS"/>
                <a:cs typeface="Comic Sans MS"/>
              </a:rPr>
              <a:t>in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je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0" dirty="0">
                <a:latin typeface="Comic Sans MS"/>
                <a:cs typeface="Comic Sans MS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50" dirty="0">
                <a:latin typeface="Comic Sans MS"/>
                <a:cs typeface="Comic Sans MS"/>
              </a:rPr>
              <a:t>n</a:t>
            </a:r>
            <a:r>
              <a:rPr sz="2400" spc="-155" dirty="0">
                <a:latin typeface="Comic Sans MS"/>
                <a:cs typeface="Comic Sans MS"/>
              </a:rPr>
              <a:t>cl</a:t>
            </a:r>
            <a:r>
              <a:rPr sz="2400" spc="-145" dirty="0">
                <a:latin typeface="Comic Sans MS"/>
                <a:cs typeface="Comic Sans MS"/>
              </a:rPr>
              <a:t>u</a:t>
            </a:r>
            <a:r>
              <a:rPr sz="2400" spc="-150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40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0" dirty="0">
                <a:latin typeface="Comic Sans MS"/>
                <a:cs typeface="Comic Sans MS"/>
              </a:rPr>
              <a:t>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75" dirty="0">
                <a:latin typeface="Comic Sans MS"/>
                <a:cs typeface="Comic Sans MS"/>
              </a:rPr>
              <a:t>pp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75" dirty="0">
                <a:latin typeface="Comic Sans MS"/>
                <a:cs typeface="Comic Sans MS"/>
              </a:rPr>
              <a:t>y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5" dirty="0">
                <a:latin typeface="Comic Sans MS"/>
                <a:cs typeface="Comic Sans MS"/>
              </a:rPr>
              <a:t>ll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6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65" dirty="0">
                <a:latin typeface="Comic Sans MS"/>
                <a:cs typeface="Comic Sans MS"/>
              </a:rPr>
              <a:t>el</a:t>
            </a:r>
            <a:r>
              <a:rPr sz="2400" spc="-10" dirty="0">
                <a:latin typeface="Comic Sans MS"/>
                <a:cs typeface="Comic Sans MS"/>
              </a:rPr>
              <a:t>l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dirty="0">
                <a:latin typeface="Comic Sans MS"/>
                <a:cs typeface="Comic Sans MS"/>
              </a:rPr>
              <a:t>O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b</a:t>
            </a:r>
            <a:r>
              <a:rPr sz="2400" spc="-180" dirty="0">
                <a:latin typeface="Comic Sans MS"/>
                <a:cs typeface="Comic Sans MS"/>
              </a:rPr>
              <a:t>as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SC</a:t>
            </a:r>
            <a:r>
              <a:rPr sz="2400" dirty="0">
                <a:latin typeface="Comic Sans MS"/>
                <a:cs typeface="Comic Sans MS"/>
              </a:rPr>
              <a:t>O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pro</a:t>
            </a:r>
            <a:r>
              <a:rPr sz="2400" spc="-155" dirty="0">
                <a:latin typeface="Comic Sans MS"/>
                <a:cs typeface="Comic Sans MS"/>
              </a:rPr>
              <a:t>jec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6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U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iti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PV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80" dirty="0">
                <a:latin typeface="Comic Sans MS"/>
                <a:cs typeface="Comic Sans MS"/>
              </a:rPr>
              <a:t>T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dirty="0">
                <a:latin typeface="Comic Sans MS"/>
                <a:cs typeface="Comic Sans MS"/>
              </a:rPr>
              <a:t>o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b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rv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6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426720" indent="-41402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427355" algn="l"/>
                <a:tab pos="2075814" algn="l"/>
                <a:tab pos="2526030" algn="l"/>
                <a:tab pos="3635375" algn="l"/>
                <a:tab pos="4566920" algn="l"/>
                <a:tab pos="5022850" algn="l"/>
                <a:tab pos="6043930" algn="l"/>
                <a:tab pos="7101840" algn="l"/>
                <a:tab pos="8575675" algn="l"/>
              </a:tabLst>
            </a:pPr>
            <a:r>
              <a:rPr sz="2400" spc="-165" dirty="0">
                <a:latin typeface="Comic Sans MS"/>
                <a:cs typeface="Comic Sans MS"/>
              </a:rPr>
              <a:t>Co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" dirty="0">
                <a:latin typeface="Comic Sans MS"/>
                <a:cs typeface="Comic Sans MS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50" dirty="0">
                <a:latin typeface="Comic Sans MS"/>
                <a:cs typeface="Comic Sans MS"/>
              </a:rPr>
              <a:t>r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j</a:t>
            </a:r>
            <a:r>
              <a:rPr sz="2400" spc="-170" dirty="0">
                <a:latin typeface="Comic Sans MS"/>
                <a:cs typeface="Comic Sans MS"/>
              </a:rPr>
              <a:t>ec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dirty="0">
                <a:latin typeface="Comic Sans MS"/>
                <a:cs typeface="Comic Sans MS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ur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g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6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f</a:t>
            </a:r>
            <a:r>
              <a:rPr sz="2400" spc="-140" dirty="0">
                <a:latin typeface="Comic Sans MS"/>
                <a:cs typeface="Comic Sans MS"/>
              </a:rPr>
              <a:t>f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60" dirty="0">
                <a:latin typeface="Comic Sans MS"/>
                <a:cs typeface="Comic Sans MS"/>
              </a:rPr>
              <a:t>c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c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45" dirty="0">
                <a:latin typeface="Comic Sans MS"/>
                <a:cs typeface="Comic Sans MS"/>
              </a:rPr>
              <a:t>in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155" dirty="0">
                <a:latin typeface="Comic Sans MS"/>
                <a:cs typeface="Comic Sans MS"/>
              </a:rPr>
              <a:t>O</a:t>
            </a:r>
            <a:r>
              <a:rPr sz="2400" spc="-160" dirty="0">
                <a:latin typeface="Comic Sans MS"/>
                <a:cs typeface="Comic Sans MS"/>
              </a:rPr>
              <a:t>p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60" dirty="0">
                <a:latin typeface="Comic Sans MS"/>
                <a:cs typeface="Comic Sans MS"/>
              </a:rPr>
              <a:t>tio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f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U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iti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Bui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45" dirty="0">
                <a:latin typeface="Comic Sans MS"/>
                <a:cs typeface="Comic Sans MS"/>
              </a:rPr>
              <a:t>n</a:t>
            </a:r>
            <a:r>
              <a:rPr sz="2400" spc="-160" dirty="0">
                <a:latin typeface="Comic Sans MS"/>
                <a:cs typeface="Comic Sans MS"/>
              </a:rPr>
              <a:t>g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Busi</a:t>
            </a:r>
            <a:r>
              <a:rPr spc="-15" dirty="0"/>
              <a:t>n</a:t>
            </a:r>
            <a:r>
              <a:rPr spc="-25" dirty="0"/>
              <a:t>es</a:t>
            </a:r>
            <a:r>
              <a:rPr spc="-15" dirty="0"/>
              <a:t>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5" dirty="0"/>
              <a:t>Acti</a:t>
            </a:r>
            <a:r>
              <a:rPr spc="-35" dirty="0"/>
              <a:t>v</a:t>
            </a:r>
            <a:r>
              <a:rPr spc="-15" dirty="0"/>
              <a:t>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91973"/>
            <a:ext cx="8815705" cy="376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75" dirty="0">
                <a:latin typeface="Comic Sans MS"/>
                <a:cs typeface="Comic Sans MS"/>
              </a:rPr>
              <a:t>Po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tri</a:t>
            </a:r>
            <a:r>
              <a:rPr sz="2400" spc="-155" dirty="0">
                <a:latin typeface="Comic Sans MS"/>
                <a:cs typeface="Comic Sans MS"/>
              </a:rPr>
              <a:t>b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6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75" dirty="0">
                <a:latin typeface="Comic Sans MS"/>
                <a:cs typeface="Comic Sans MS"/>
              </a:rPr>
              <a:t>y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0" dirty="0">
                <a:latin typeface="Comic Sans MS"/>
                <a:cs typeface="Comic Sans MS"/>
              </a:rPr>
              <a:t>ss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Ai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Comic Sans MS"/>
                <a:cs typeface="Comic Sans MS"/>
              </a:rPr>
              <a:t>S</a:t>
            </a:r>
            <a:r>
              <a:rPr sz="2400" spc="-170" dirty="0">
                <a:latin typeface="Comic Sans MS"/>
                <a:cs typeface="Comic Sans MS"/>
              </a:rPr>
              <a:t>y</a:t>
            </a:r>
            <a:r>
              <a:rPr sz="2400" spc="-17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65" dirty="0">
                <a:latin typeface="Comic Sans MS"/>
                <a:cs typeface="Comic Sans MS"/>
              </a:rPr>
              <a:t>e</a:t>
            </a:r>
            <a:r>
              <a:rPr sz="2400" spc="-20" dirty="0">
                <a:latin typeface="Comic Sans MS"/>
                <a:cs typeface="Comic Sans MS"/>
              </a:rPr>
              <a:t>m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55" dirty="0">
                <a:latin typeface="Comic Sans MS"/>
                <a:cs typeface="Comic Sans MS"/>
              </a:rPr>
              <a:t>Ch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lle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65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Ch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lle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60" dirty="0">
                <a:latin typeface="Comic Sans MS"/>
                <a:cs typeface="Comic Sans MS"/>
              </a:rPr>
              <a:t>at</a:t>
            </a:r>
            <a:r>
              <a:rPr sz="2400" spc="-15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y</a:t>
            </a:r>
            <a:r>
              <a:rPr sz="2400" spc="-16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65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oo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To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oo</a:t>
            </a:r>
            <a:r>
              <a:rPr sz="2400" spc="-16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Comic Sans MS"/>
                <a:cs typeface="Comic Sans MS"/>
              </a:rPr>
              <a:t>Wa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75" dirty="0">
                <a:latin typeface="Comic Sans MS"/>
                <a:cs typeface="Comic Sans MS"/>
              </a:rPr>
              <a:t>y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Comic Sans MS"/>
                <a:cs typeface="Comic Sans MS"/>
              </a:rPr>
              <a:t>u</a:t>
            </a:r>
            <a:r>
              <a:rPr sz="2400" spc="-150" dirty="0">
                <a:latin typeface="Comic Sans MS"/>
                <a:cs typeface="Comic Sans MS"/>
              </a:rPr>
              <a:t>d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f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45" dirty="0">
                <a:latin typeface="Comic Sans MS"/>
                <a:cs typeface="Comic Sans MS"/>
              </a:rPr>
              <a:t>u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p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spc="-140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45" dirty="0">
                <a:latin typeface="Comic Sans MS"/>
                <a:cs typeface="Comic Sans MS"/>
              </a:rPr>
              <a:t>u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60" dirty="0">
                <a:latin typeface="Comic Sans MS"/>
                <a:cs typeface="Comic Sans MS"/>
              </a:rPr>
              <a:t>p</a:t>
            </a:r>
            <a:r>
              <a:rPr sz="2400" spc="-145" dirty="0">
                <a:latin typeface="Comic Sans MS"/>
                <a:cs typeface="Comic Sans MS"/>
              </a:rPr>
              <a:t>in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5" dirty="0">
                <a:latin typeface="Comic Sans MS"/>
                <a:cs typeface="Comic Sans MS"/>
              </a:rPr>
              <a:t>y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20" dirty="0">
                <a:latin typeface="Comic Sans MS"/>
                <a:cs typeface="Comic Sans MS"/>
              </a:rPr>
              <a:t>m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Comic Sans MS"/>
                <a:cs typeface="Comic Sans MS"/>
              </a:rPr>
              <a:t>in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55" dirty="0">
                <a:latin typeface="Comic Sans MS"/>
                <a:cs typeface="Comic Sans MS"/>
              </a:rPr>
              <a:t>l</a:t>
            </a:r>
            <a:r>
              <a:rPr sz="2400" spc="-145" dirty="0">
                <a:latin typeface="Comic Sans MS"/>
                <a:cs typeface="Comic Sans MS"/>
              </a:rPr>
              <a:t>u</a:t>
            </a:r>
            <a:r>
              <a:rPr sz="2400" spc="-150" dirty="0">
                <a:latin typeface="Comic Sans MS"/>
                <a:cs typeface="Comic Sans MS"/>
              </a:rPr>
              <a:t>d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v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40" dirty="0">
                <a:latin typeface="Comic Sans MS"/>
                <a:cs typeface="Comic Sans MS"/>
              </a:rPr>
              <a:t>f</a:t>
            </a:r>
            <a:r>
              <a:rPr sz="2400" spc="-160" dirty="0">
                <a:latin typeface="Comic Sans MS"/>
                <a:cs typeface="Comic Sans MS"/>
              </a:rPr>
              <a:t>ic</a:t>
            </a:r>
            <a:r>
              <a:rPr sz="2400" spc="-180" dirty="0">
                <a:latin typeface="Comic Sans MS"/>
                <a:cs typeface="Comic Sans MS"/>
              </a:rPr>
              <a:t>a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f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P</a:t>
            </a:r>
            <a:r>
              <a:rPr sz="2400" spc="-160" dirty="0">
                <a:latin typeface="Comic Sans MS"/>
                <a:cs typeface="Comic Sans MS"/>
              </a:rPr>
              <a:t>ip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z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75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Boi</a:t>
            </a:r>
            <a:r>
              <a:rPr sz="2400" spc="-155" dirty="0">
                <a:latin typeface="Comic Sans MS"/>
                <a:cs typeface="Comic Sans MS"/>
              </a:rPr>
              <a:t>le</a:t>
            </a:r>
            <a:r>
              <a:rPr sz="2400" spc="-160" dirty="0">
                <a:latin typeface="Comic Sans MS"/>
                <a:cs typeface="Comic Sans MS"/>
              </a:rPr>
              <a:t>r</a:t>
            </a:r>
            <a:r>
              <a:rPr sz="2400" dirty="0">
                <a:latin typeface="Comic Sans MS"/>
                <a:cs typeface="Comic Sans MS"/>
              </a:rPr>
              <a:t>s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mic Sans MS"/>
                <a:cs typeface="Comic Sans MS"/>
              </a:rPr>
              <a:t>&amp;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6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m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Comic Sans MS"/>
                <a:cs typeface="Comic Sans MS"/>
              </a:rPr>
              <a:t>D</a:t>
            </a:r>
            <a:r>
              <a:rPr sz="2400" spc="-160" dirty="0">
                <a:latin typeface="Comic Sans MS"/>
                <a:cs typeface="Comic Sans MS"/>
              </a:rPr>
              <a:t>ist</a:t>
            </a:r>
            <a:r>
              <a:rPr sz="2400" spc="-155" dirty="0">
                <a:latin typeface="Comic Sans MS"/>
                <a:cs typeface="Comic Sans MS"/>
              </a:rPr>
              <a:t>r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55" dirty="0">
                <a:latin typeface="Comic Sans MS"/>
                <a:cs typeface="Comic Sans MS"/>
              </a:rPr>
              <a:t>bu</a:t>
            </a:r>
            <a:r>
              <a:rPr sz="2400" spc="-145" dirty="0">
                <a:latin typeface="Comic Sans MS"/>
                <a:cs typeface="Comic Sans MS"/>
              </a:rPr>
              <a:t>ti</a:t>
            </a:r>
            <a:r>
              <a:rPr sz="2400" spc="-160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y</a:t>
            </a:r>
            <a:r>
              <a:rPr sz="2400" spc="-165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55" dirty="0">
                <a:latin typeface="Comic Sans MS"/>
                <a:cs typeface="Comic Sans MS"/>
              </a:rPr>
              <a:t>e</a:t>
            </a:r>
            <a:r>
              <a:rPr sz="2400" spc="-165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75" dirty="0">
                <a:latin typeface="Comic Sans MS"/>
                <a:cs typeface="Comic Sans MS"/>
              </a:rPr>
              <a:t>L</a:t>
            </a:r>
            <a:r>
              <a:rPr sz="2400" spc="-160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g</a:t>
            </a:r>
            <a:r>
              <a:rPr sz="2400" spc="-170" dirty="0">
                <a:latin typeface="Comic Sans MS"/>
                <a:cs typeface="Comic Sans MS"/>
              </a:rPr>
              <a:t>h</a:t>
            </a:r>
            <a:r>
              <a:rPr sz="2400" spc="-160" dirty="0">
                <a:latin typeface="Comic Sans MS"/>
                <a:cs typeface="Comic Sans MS"/>
              </a:rPr>
              <a:t>ti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g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232CC"/>
              </a:buClr>
              <a:buSzPct val="60416"/>
              <a:buFont typeface="Cambria"/>
              <a:buChar char="■"/>
              <a:tabLst>
                <a:tab pos="355600" algn="l"/>
              </a:tabLst>
            </a:pPr>
            <a:r>
              <a:rPr sz="2400" spc="-160" dirty="0">
                <a:latin typeface="Comic Sans MS"/>
                <a:cs typeface="Comic Sans MS"/>
              </a:rPr>
              <a:t>A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60" dirty="0">
                <a:latin typeface="Comic Sans MS"/>
                <a:cs typeface="Comic Sans MS"/>
              </a:rPr>
              <a:t>t</a:t>
            </a:r>
            <a:r>
              <a:rPr sz="2400" spc="-170" dirty="0">
                <a:latin typeface="Comic Sans MS"/>
                <a:cs typeface="Comic Sans MS"/>
              </a:rPr>
              <a:t>he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60" dirty="0">
                <a:latin typeface="Comic Sans MS"/>
                <a:cs typeface="Comic Sans MS"/>
              </a:rPr>
              <a:t>qui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60" dirty="0">
                <a:latin typeface="Comic Sans MS"/>
                <a:cs typeface="Comic Sans MS"/>
              </a:rPr>
              <a:t>it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Comic Sans MS"/>
                <a:cs typeface="Comic Sans MS"/>
              </a:rPr>
              <a:t>ma</a:t>
            </a:r>
            <a:r>
              <a:rPr sz="2400" spc="-155" dirty="0">
                <a:latin typeface="Comic Sans MS"/>
                <a:cs typeface="Comic Sans MS"/>
              </a:rPr>
              <a:t>j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Comic Sans MS"/>
                <a:cs typeface="Comic Sans MS"/>
              </a:rPr>
              <a:t>po</a:t>
            </a:r>
            <a:r>
              <a:rPr sz="2400" spc="-155" dirty="0">
                <a:latin typeface="Comic Sans MS"/>
                <a:cs typeface="Comic Sans MS"/>
              </a:rPr>
              <a:t>w</a:t>
            </a:r>
            <a:r>
              <a:rPr sz="2400" spc="-170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Comic Sans MS"/>
                <a:cs typeface="Comic Sans MS"/>
              </a:rPr>
              <a:t>c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55" dirty="0">
                <a:latin typeface="Comic Sans MS"/>
                <a:cs typeface="Comic Sans MS"/>
              </a:rPr>
              <a:t>n</a:t>
            </a:r>
            <a:r>
              <a:rPr sz="2400" spc="-180" dirty="0">
                <a:latin typeface="Comic Sans MS"/>
                <a:cs typeface="Comic Sans MS"/>
              </a:rPr>
              <a:t>s</a:t>
            </a:r>
            <a:r>
              <a:rPr sz="2400" spc="-160" dirty="0">
                <a:latin typeface="Comic Sans MS"/>
                <a:cs typeface="Comic Sans MS"/>
              </a:rPr>
              <a:t>u</a:t>
            </a:r>
            <a:r>
              <a:rPr sz="2400" spc="-185" dirty="0">
                <a:latin typeface="Comic Sans MS"/>
                <a:cs typeface="Comic Sans MS"/>
              </a:rPr>
              <a:t>m</a:t>
            </a:r>
            <a:r>
              <a:rPr sz="2400" spc="-175" dirty="0">
                <a:latin typeface="Comic Sans MS"/>
                <a:cs typeface="Comic Sans MS"/>
              </a:rPr>
              <a:t>p</a:t>
            </a:r>
            <a:r>
              <a:rPr sz="2400" spc="-150" dirty="0">
                <a:latin typeface="Comic Sans MS"/>
                <a:cs typeface="Comic Sans MS"/>
              </a:rPr>
              <a:t>t</a:t>
            </a:r>
            <a:r>
              <a:rPr sz="2400" spc="-145" dirty="0">
                <a:latin typeface="Comic Sans MS"/>
                <a:cs typeface="Comic Sans MS"/>
              </a:rPr>
              <a:t>i</a:t>
            </a:r>
            <a:r>
              <a:rPr sz="2400" spc="-175" dirty="0">
                <a:latin typeface="Comic Sans MS"/>
                <a:cs typeface="Comic Sans MS"/>
              </a:rPr>
              <a:t>o</a:t>
            </a:r>
            <a:r>
              <a:rPr sz="2400" spc="-140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90142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10">
                <a:moveTo>
                  <a:pt x="0" y="524257"/>
                </a:moveTo>
                <a:lnTo>
                  <a:pt x="9144000" y="524257"/>
                </a:lnTo>
                <a:lnTo>
                  <a:pt x="9144000" y="0"/>
                </a:lnTo>
                <a:lnTo>
                  <a:pt x="0" y="0"/>
                </a:lnTo>
                <a:lnTo>
                  <a:pt x="0" y="524257"/>
                </a:lnTo>
              </a:path>
            </a:pathLst>
          </a:custGeom>
          <a:solidFill>
            <a:srgbClr val="00A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Equipment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0" dirty="0"/>
              <a:t>&amp;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Syste</a:t>
            </a:r>
            <a:r>
              <a:rPr spc="-30" dirty="0"/>
              <a:t>m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0" dirty="0"/>
              <a:t>Covered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Energ</a:t>
            </a:r>
            <a:r>
              <a:rPr spc="-20" dirty="0"/>
              <a:t>y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Audits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682</Words>
  <Application>Microsoft Office PowerPoint</Application>
  <PresentationFormat>On-screen Show (4:3)</PresentationFormat>
  <Paragraphs>161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Mission</vt:lpstr>
      <vt:lpstr>Govt Registrations</vt:lpstr>
      <vt:lpstr>Credentials of Founder-Director</vt:lpstr>
      <vt:lpstr>Key Personnel of the Organization</vt:lpstr>
      <vt:lpstr>PowerPoint Presentation</vt:lpstr>
      <vt:lpstr>Training in Energy Conservation is our CSR</vt:lpstr>
      <vt:lpstr>Business Activities</vt:lpstr>
      <vt:lpstr>Equipment &amp; System Covered in Energy Audits</vt:lpstr>
      <vt:lpstr>Sequence of Activities for Energy Audit</vt:lpstr>
      <vt:lpstr>Methodology for conducting Energy Audit</vt:lpstr>
      <vt:lpstr>Focus</vt:lpstr>
      <vt:lpstr>Sectors of Industry Covered</vt:lpstr>
      <vt:lpstr>PowerPoint Presentation</vt:lpstr>
      <vt:lpstr>Electrical Safety and Energy Audits in Govt. Organizations</vt:lpstr>
      <vt:lpstr>Instruments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Shantanu</cp:lastModifiedBy>
  <cp:revision>9</cp:revision>
  <dcterms:created xsi:type="dcterms:W3CDTF">2018-10-24T08:45:07Z</dcterms:created>
  <dcterms:modified xsi:type="dcterms:W3CDTF">2018-11-19T10:04:10Z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2018-10-24T00:00:00Z</vt:filetime>
  </property>
  <property fmtid="{D5CDD505-2E9C-101B-9397-08002B2CF9AE}" pid="3" name="LastSaved">
    <vt:filetime>2018-10-24T00:00:00Z</vt:filetime>
  </property>
</Properties>
</file>